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9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73" r:id="rId8"/>
    <p:sldId id="274" r:id="rId9"/>
    <p:sldId id="261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1D0"/>
    <a:srgbClr val="F5E8E7"/>
    <a:srgbClr val="EA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51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Daly" userId="1cb7c86349e9373e" providerId="LiveId" clId="{E3A37A3A-3217-4E9F-ADF1-EB619B730B2B}"/>
    <pc:docChg chg="modSld">
      <pc:chgData name="Stephanie Daly" userId="1cb7c86349e9373e" providerId="LiveId" clId="{E3A37A3A-3217-4E9F-ADF1-EB619B730B2B}" dt="2022-03-28T01:30:32.976" v="6" actId="478"/>
      <pc:docMkLst>
        <pc:docMk/>
      </pc:docMkLst>
      <pc:sldChg chg="modSp mod">
        <pc:chgData name="Stephanie Daly" userId="1cb7c86349e9373e" providerId="LiveId" clId="{E3A37A3A-3217-4E9F-ADF1-EB619B730B2B}" dt="2022-03-28T01:30:04.300" v="3" actId="20577"/>
        <pc:sldMkLst>
          <pc:docMk/>
          <pc:sldMk cId="2291703680" sldId="262"/>
        </pc:sldMkLst>
        <pc:spChg chg="mod">
          <ac:chgData name="Stephanie Daly" userId="1cb7c86349e9373e" providerId="LiveId" clId="{E3A37A3A-3217-4E9F-ADF1-EB619B730B2B}" dt="2022-03-28T01:30:04.300" v="3" actId="20577"/>
          <ac:spMkLst>
            <pc:docMk/>
            <pc:sldMk cId="2291703680" sldId="262"/>
            <ac:spMk id="3" creationId="{A581B26A-9E70-4864-9721-B9B91D61C02C}"/>
          </ac:spMkLst>
        </pc:spChg>
      </pc:sldChg>
      <pc:sldChg chg="modSp">
        <pc:chgData name="Stephanie Daly" userId="1cb7c86349e9373e" providerId="LiveId" clId="{E3A37A3A-3217-4E9F-ADF1-EB619B730B2B}" dt="2022-03-28T01:30:32.976" v="6" actId="478"/>
        <pc:sldMkLst>
          <pc:docMk/>
          <pc:sldMk cId="2896147650" sldId="263"/>
        </pc:sldMkLst>
        <pc:graphicFrameChg chg="mod">
          <ac:chgData name="Stephanie Daly" userId="1cb7c86349e9373e" providerId="LiveId" clId="{E3A37A3A-3217-4E9F-ADF1-EB619B730B2B}" dt="2022-03-28T01:30:32.976" v="6" actId="478"/>
          <ac:graphicFrameMkLst>
            <pc:docMk/>
            <pc:sldMk cId="2896147650" sldId="263"/>
            <ac:graphicFrameMk id="5" creationId="{B8B9DBE3-E052-4A2A-BF02-12261B042031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C951F-0F8D-4B5C-8596-662F60FDEDA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FEC1D7-F64C-41D0-A20D-D2CD3C56DBA9}">
      <dgm:prSet/>
      <dgm:spPr/>
      <dgm:t>
        <a:bodyPr/>
        <a:lstStyle/>
        <a:p>
          <a:r>
            <a:rPr lang="en-US"/>
            <a:t>She/Her</a:t>
          </a:r>
        </a:p>
      </dgm:t>
    </dgm:pt>
    <dgm:pt modelId="{938F873A-3E79-4537-B89D-AE93203003CE}" type="parTrans" cxnId="{C2F7C80F-71A6-43B0-8988-DC703384D6DB}">
      <dgm:prSet/>
      <dgm:spPr/>
      <dgm:t>
        <a:bodyPr/>
        <a:lstStyle/>
        <a:p>
          <a:endParaRPr lang="en-US"/>
        </a:p>
      </dgm:t>
    </dgm:pt>
    <dgm:pt modelId="{6A09ED70-F120-4CFC-8B62-7B8DEF2BC7CC}" type="sibTrans" cxnId="{C2F7C80F-71A6-43B0-8988-DC703384D6DB}">
      <dgm:prSet/>
      <dgm:spPr/>
      <dgm:t>
        <a:bodyPr/>
        <a:lstStyle/>
        <a:p>
          <a:endParaRPr lang="en-US"/>
        </a:p>
      </dgm:t>
    </dgm:pt>
    <dgm:pt modelId="{5C735CF8-DCF1-4065-9E03-7E28487DC4E2}">
      <dgm:prSet/>
      <dgm:spPr/>
      <dgm:t>
        <a:bodyPr/>
        <a:lstStyle/>
        <a:p>
          <a:r>
            <a:rPr lang="en-US"/>
            <a:t>President of the Board</a:t>
          </a:r>
        </a:p>
      </dgm:t>
    </dgm:pt>
    <dgm:pt modelId="{2793CBD2-96E5-46E3-AE68-4887C980C05A}" type="parTrans" cxnId="{A229C2E0-4DE7-4C94-AFE4-6E720CD5BB67}">
      <dgm:prSet/>
      <dgm:spPr/>
      <dgm:t>
        <a:bodyPr/>
        <a:lstStyle/>
        <a:p>
          <a:endParaRPr lang="en-US"/>
        </a:p>
      </dgm:t>
    </dgm:pt>
    <dgm:pt modelId="{735D577D-FE7F-4D3C-9A37-3E174CB1F537}" type="sibTrans" cxnId="{A229C2E0-4DE7-4C94-AFE4-6E720CD5BB67}">
      <dgm:prSet/>
      <dgm:spPr/>
      <dgm:t>
        <a:bodyPr/>
        <a:lstStyle/>
        <a:p>
          <a:endParaRPr lang="en-US"/>
        </a:p>
      </dgm:t>
    </dgm:pt>
    <dgm:pt modelId="{E8DCF6AD-B4D5-4145-8FB4-EA686732CDD8}">
      <dgm:prSet/>
      <dgm:spPr/>
      <dgm:t>
        <a:bodyPr/>
        <a:lstStyle/>
        <a:p>
          <a:r>
            <a:rPr lang="en-US"/>
            <a:t>A member since 2011</a:t>
          </a:r>
        </a:p>
      </dgm:t>
    </dgm:pt>
    <dgm:pt modelId="{E0D535BC-AD30-488D-B6E5-393F30ED4C4C}" type="parTrans" cxnId="{8BFB5142-0BD8-4182-88EA-D04063167231}">
      <dgm:prSet/>
      <dgm:spPr/>
      <dgm:t>
        <a:bodyPr/>
        <a:lstStyle/>
        <a:p>
          <a:endParaRPr lang="en-US"/>
        </a:p>
      </dgm:t>
    </dgm:pt>
    <dgm:pt modelId="{8D1255A3-1EF5-48F7-B05C-3E32FE9D23EC}" type="sibTrans" cxnId="{8BFB5142-0BD8-4182-88EA-D04063167231}">
      <dgm:prSet/>
      <dgm:spPr/>
      <dgm:t>
        <a:bodyPr/>
        <a:lstStyle/>
        <a:p>
          <a:endParaRPr lang="en-US"/>
        </a:p>
      </dgm:t>
    </dgm:pt>
    <dgm:pt modelId="{1DA285BA-D5E1-48EB-AAC9-180D4E8B29BE}">
      <dgm:prSet/>
      <dgm:spPr/>
      <dgm:t>
        <a:bodyPr/>
        <a:lstStyle/>
        <a:p>
          <a:r>
            <a:rPr lang="en-US" dirty="0"/>
            <a:t>Educational background in psychology, works with adults with developmental disabilities</a:t>
          </a:r>
        </a:p>
      </dgm:t>
    </dgm:pt>
    <dgm:pt modelId="{E03D4B84-751B-4F22-9806-6D7B97C2299F}" type="parTrans" cxnId="{E0DAC209-F543-4390-A084-57C6FF341A80}">
      <dgm:prSet/>
      <dgm:spPr/>
      <dgm:t>
        <a:bodyPr/>
        <a:lstStyle/>
        <a:p>
          <a:endParaRPr lang="en-US"/>
        </a:p>
      </dgm:t>
    </dgm:pt>
    <dgm:pt modelId="{F7163B17-0D38-4E01-A137-7BA6F8ACA1C1}" type="sibTrans" cxnId="{E0DAC209-F543-4390-A084-57C6FF341A80}">
      <dgm:prSet/>
      <dgm:spPr/>
      <dgm:t>
        <a:bodyPr/>
        <a:lstStyle/>
        <a:p>
          <a:endParaRPr lang="en-US"/>
        </a:p>
      </dgm:t>
    </dgm:pt>
    <dgm:pt modelId="{D2330E87-35AD-4506-B7AC-51BC4D235EF0}">
      <dgm:prSet/>
      <dgm:spPr/>
      <dgm:t>
        <a:bodyPr/>
        <a:lstStyle/>
        <a:p>
          <a:r>
            <a:rPr lang="en-US"/>
            <a:t>Focused on supporting the board and staff, networking with community members, and furthering the strategic plan.</a:t>
          </a:r>
        </a:p>
      </dgm:t>
    </dgm:pt>
    <dgm:pt modelId="{33EA59F9-84A4-4122-BD37-0110DC5F80B1}" type="parTrans" cxnId="{5E12B595-4AC5-4FA6-A414-4CB30269CBBF}">
      <dgm:prSet/>
      <dgm:spPr/>
      <dgm:t>
        <a:bodyPr/>
        <a:lstStyle/>
        <a:p>
          <a:endParaRPr lang="en-US"/>
        </a:p>
      </dgm:t>
    </dgm:pt>
    <dgm:pt modelId="{031FF128-C033-4C5D-8954-8EBB15B1B47C}" type="sibTrans" cxnId="{5E12B595-4AC5-4FA6-A414-4CB30269CBBF}">
      <dgm:prSet/>
      <dgm:spPr/>
      <dgm:t>
        <a:bodyPr/>
        <a:lstStyle/>
        <a:p>
          <a:endParaRPr lang="en-US"/>
        </a:p>
      </dgm:t>
    </dgm:pt>
    <dgm:pt modelId="{6767C3E6-12B3-48A2-B8A4-F523773DEFC4}">
      <dgm:prSet/>
      <dgm:spPr/>
      <dgm:t>
        <a:bodyPr/>
        <a:lstStyle/>
        <a:p>
          <a:r>
            <a:rPr lang="en-US"/>
            <a:t>Contact: stephanie@altview.ca</a:t>
          </a:r>
        </a:p>
      </dgm:t>
    </dgm:pt>
    <dgm:pt modelId="{622B1F53-D617-43BD-95FC-C4CD6936B5B2}" type="parTrans" cxnId="{0FEDA186-0E7E-4FD4-824D-BCF021448FC7}">
      <dgm:prSet/>
      <dgm:spPr/>
      <dgm:t>
        <a:bodyPr/>
        <a:lstStyle/>
        <a:p>
          <a:endParaRPr lang="en-US"/>
        </a:p>
      </dgm:t>
    </dgm:pt>
    <dgm:pt modelId="{AC6958CA-AF19-40C3-8832-1BF2CA76CA08}" type="sibTrans" cxnId="{0FEDA186-0E7E-4FD4-824D-BCF021448FC7}">
      <dgm:prSet/>
      <dgm:spPr/>
      <dgm:t>
        <a:bodyPr/>
        <a:lstStyle/>
        <a:p>
          <a:endParaRPr lang="en-US"/>
        </a:p>
      </dgm:t>
    </dgm:pt>
    <dgm:pt modelId="{8951B781-336F-48DA-90EA-CBDC09CC2E07}" type="pres">
      <dgm:prSet presAssocID="{5F0C951F-0F8D-4B5C-8596-662F60FDEDA0}" presName="vert0" presStyleCnt="0">
        <dgm:presLayoutVars>
          <dgm:dir/>
          <dgm:animOne val="branch"/>
          <dgm:animLvl val="lvl"/>
        </dgm:presLayoutVars>
      </dgm:prSet>
      <dgm:spPr/>
    </dgm:pt>
    <dgm:pt modelId="{B17108B9-7B00-4817-A192-F2F7ACAEB6BE}" type="pres">
      <dgm:prSet presAssocID="{20FEC1D7-F64C-41D0-A20D-D2CD3C56DBA9}" presName="thickLine" presStyleLbl="alignNode1" presStyleIdx="0" presStyleCnt="6"/>
      <dgm:spPr/>
    </dgm:pt>
    <dgm:pt modelId="{78701B79-1E25-477C-A194-BFEAA482915E}" type="pres">
      <dgm:prSet presAssocID="{20FEC1D7-F64C-41D0-A20D-D2CD3C56DBA9}" presName="horz1" presStyleCnt="0"/>
      <dgm:spPr/>
    </dgm:pt>
    <dgm:pt modelId="{CC427AEB-6A77-4865-85DA-2FC5A29E1170}" type="pres">
      <dgm:prSet presAssocID="{20FEC1D7-F64C-41D0-A20D-D2CD3C56DBA9}" presName="tx1" presStyleLbl="revTx" presStyleIdx="0" presStyleCnt="6"/>
      <dgm:spPr/>
    </dgm:pt>
    <dgm:pt modelId="{A5C5AD5F-40E8-4C4C-B779-F1A165D32013}" type="pres">
      <dgm:prSet presAssocID="{20FEC1D7-F64C-41D0-A20D-D2CD3C56DBA9}" presName="vert1" presStyleCnt="0"/>
      <dgm:spPr/>
    </dgm:pt>
    <dgm:pt modelId="{28F57ED2-CFCF-4E66-8934-7866168D061A}" type="pres">
      <dgm:prSet presAssocID="{5C735CF8-DCF1-4065-9E03-7E28487DC4E2}" presName="thickLine" presStyleLbl="alignNode1" presStyleIdx="1" presStyleCnt="6"/>
      <dgm:spPr/>
    </dgm:pt>
    <dgm:pt modelId="{456CE14F-74EC-4F75-A74E-C77DF3702BCA}" type="pres">
      <dgm:prSet presAssocID="{5C735CF8-DCF1-4065-9E03-7E28487DC4E2}" presName="horz1" presStyleCnt="0"/>
      <dgm:spPr/>
    </dgm:pt>
    <dgm:pt modelId="{5B33729B-33A7-4A20-B852-17C8458C4889}" type="pres">
      <dgm:prSet presAssocID="{5C735CF8-DCF1-4065-9E03-7E28487DC4E2}" presName="tx1" presStyleLbl="revTx" presStyleIdx="1" presStyleCnt="6"/>
      <dgm:spPr/>
    </dgm:pt>
    <dgm:pt modelId="{105B3EA7-1B6C-4747-ABD3-1EF3E861410A}" type="pres">
      <dgm:prSet presAssocID="{5C735CF8-DCF1-4065-9E03-7E28487DC4E2}" presName="vert1" presStyleCnt="0"/>
      <dgm:spPr/>
    </dgm:pt>
    <dgm:pt modelId="{90734801-5AC8-4C93-806C-2410F2A77B28}" type="pres">
      <dgm:prSet presAssocID="{E8DCF6AD-B4D5-4145-8FB4-EA686732CDD8}" presName="thickLine" presStyleLbl="alignNode1" presStyleIdx="2" presStyleCnt="6"/>
      <dgm:spPr/>
    </dgm:pt>
    <dgm:pt modelId="{2663DC42-937B-49B4-BEC4-B3B4D13738AE}" type="pres">
      <dgm:prSet presAssocID="{E8DCF6AD-B4D5-4145-8FB4-EA686732CDD8}" presName="horz1" presStyleCnt="0"/>
      <dgm:spPr/>
    </dgm:pt>
    <dgm:pt modelId="{B3022B04-35D9-43D1-9AD9-E091A7FAAAA5}" type="pres">
      <dgm:prSet presAssocID="{E8DCF6AD-B4D5-4145-8FB4-EA686732CDD8}" presName="tx1" presStyleLbl="revTx" presStyleIdx="2" presStyleCnt="6"/>
      <dgm:spPr/>
    </dgm:pt>
    <dgm:pt modelId="{0B55EF40-2187-4507-B3B7-1A73B8F42A34}" type="pres">
      <dgm:prSet presAssocID="{E8DCF6AD-B4D5-4145-8FB4-EA686732CDD8}" presName="vert1" presStyleCnt="0"/>
      <dgm:spPr/>
    </dgm:pt>
    <dgm:pt modelId="{7893B2A9-A188-4DA3-9642-FA58BB208719}" type="pres">
      <dgm:prSet presAssocID="{1DA285BA-D5E1-48EB-AAC9-180D4E8B29BE}" presName="thickLine" presStyleLbl="alignNode1" presStyleIdx="3" presStyleCnt="6"/>
      <dgm:spPr/>
    </dgm:pt>
    <dgm:pt modelId="{03DA874A-3267-489A-96A7-675ACFDCF976}" type="pres">
      <dgm:prSet presAssocID="{1DA285BA-D5E1-48EB-AAC9-180D4E8B29BE}" presName="horz1" presStyleCnt="0"/>
      <dgm:spPr/>
    </dgm:pt>
    <dgm:pt modelId="{36A7109A-8962-4C51-BE64-56D92A53B87F}" type="pres">
      <dgm:prSet presAssocID="{1DA285BA-D5E1-48EB-AAC9-180D4E8B29BE}" presName="tx1" presStyleLbl="revTx" presStyleIdx="3" presStyleCnt="6"/>
      <dgm:spPr/>
    </dgm:pt>
    <dgm:pt modelId="{62558D08-7F74-42CF-8662-F6FB14EC7D03}" type="pres">
      <dgm:prSet presAssocID="{1DA285BA-D5E1-48EB-AAC9-180D4E8B29BE}" presName="vert1" presStyleCnt="0"/>
      <dgm:spPr/>
    </dgm:pt>
    <dgm:pt modelId="{050F83B0-632A-4006-A9D8-92C892C74568}" type="pres">
      <dgm:prSet presAssocID="{D2330E87-35AD-4506-B7AC-51BC4D235EF0}" presName="thickLine" presStyleLbl="alignNode1" presStyleIdx="4" presStyleCnt="6"/>
      <dgm:spPr/>
    </dgm:pt>
    <dgm:pt modelId="{D53DEB94-9D27-42C4-A363-657E901E18CB}" type="pres">
      <dgm:prSet presAssocID="{D2330E87-35AD-4506-B7AC-51BC4D235EF0}" presName="horz1" presStyleCnt="0"/>
      <dgm:spPr/>
    </dgm:pt>
    <dgm:pt modelId="{E827D655-D239-48A4-AA0C-37180E877308}" type="pres">
      <dgm:prSet presAssocID="{D2330E87-35AD-4506-B7AC-51BC4D235EF0}" presName="tx1" presStyleLbl="revTx" presStyleIdx="4" presStyleCnt="6"/>
      <dgm:spPr/>
    </dgm:pt>
    <dgm:pt modelId="{AD10A9CB-41FA-4216-A95D-F61DE85AE505}" type="pres">
      <dgm:prSet presAssocID="{D2330E87-35AD-4506-B7AC-51BC4D235EF0}" presName="vert1" presStyleCnt="0"/>
      <dgm:spPr/>
    </dgm:pt>
    <dgm:pt modelId="{AFF8C413-E660-4196-9EFE-80893888EA15}" type="pres">
      <dgm:prSet presAssocID="{6767C3E6-12B3-48A2-B8A4-F523773DEFC4}" presName="thickLine" presStyleLbl="alignNode1" presStyleIdx="5" presStyleCnt="6"/>
      <dgm:spPr/>
    </dgm:pt>
    <dgm:pt modelId="{4BF5FFE6-B999-4533-83A1-DA1FD81B7D26}" type="pres">
      <dgm:prSet presAssocID="{6767C3E6-12B3-48A2-B8A4-F523773DEFC4}" presName="horz1" presStyleCnt="0"/>
      <dgm:spPr/>
    </dgm:pt>
    <dgm:pt modelId="{5171F62A-667D-482A-B374-2C7CFDAD127D}" type="pres">
      <dgm:prSet presAssocID="{6767C3E6-12B3-48A2-B8A4-F523773DEFC4}" presName="tx1" presStyleLbl="revTx" presStyleIdx="5" presStyleCnt="6"/>
      <dgm:spPr/>
    </dgm:pt>
    <dgm:pt modelId="{AD8AAC96-B058-4314-B3D5-88E37631A4B0}" type="pres">
      <dgm:prSet presAssocID="{6767C3E6-12B3-48A2-B8A4-F523773DEFC4}" presName="vert1" presStyleCnt="0"/>
      <dgm:spPr/>
    </dgm:pt>
  </dgm:ptLst>
  <dgm:cxnLst>
    <dgm:cxn modelId="{E0DAC209-F543-4390-A084-57C6FF341A80}" srcId="{5F0C951F-0F8D-4B5C-8596-662F60FDEDA0}" destId="{1DA285BA-D5E1-48EB-AAC9-180D4E8B29BE}" srcOrd="3" destOrd="0" parTransId="{E03D4B84-751B-4F22-9806-6D7B97C2299F}" sibTransId="{F7163B17-0D38-4E01-A137-7BA6F8ACA1C1}"/>
    <dgm:cxn modelId="{C2F7C80F-71A6-43B0-8988-DC703384D6DB}" srcId="{5F0C951F-0F8D-4B5C-8596-662F60FDEDA0}" destId="{20FEC1D7-F64C-41D0-A20D-D2CD3C56DBA9}" srcOrd="0" destOrd="0" parTransId="{938F873A-3E79-4537-B89D-AE93203003CE}" sibTransId="{6A09ED70-F120-4CFC-8B62-7B8DEF2BC7CC}"/>
    <dgm:cxn modelId="{143C743D-7B5D-44DE-AA4A-39B0E8757324}" type="presOf" srcId="{6767C3E6-12B3-48A2-B8A4-F523773DEFC4}" destId="{5171F62A-667D-482A-B374-2C7CFDAD127D}" srcOrd="0" destOrd="0" presId="urn:microsoft.com/office/officeart/2008/layout/LinedList"/>
    <dgm:cxn modelId="{8BFB5142-0BD8-4182-88EA-D04063167231}" srcId="{5F0C951F-0F8D-4B5C-8596-662F60FDEDA0}" destId="{E8DCF6AD-B4D5-4145-8FB4-EA686732CDD8}" srcOrd="2" destOrd="0" parTransId="{E0D535BC-AD30-488D-B6E5-393F30ED4C4C}" sibTransId="{8D1255A3-1EF5-48F7-B05C-3E32FE9D23EC}"/>
    <dgm:cxn modelId="{44BAA677-A2C5-4952-B3AB-00378CCEAFEE}" type="presOf" srcId="{5C735CF8-DCF1-4065-9E03-7E28487DC4E2}" destId="{5B33729B-33A7-4A20-B852-17C8458C4889}" srcOrd="0" destOrd="0" presId="urn:microsoft.com/office/officeart/2008/layout/LinedList"/>
    <dgm:cxn modelId="{0FEDA186-0E7E-4FD4-824D-BCF021448FC7}" srcId="{5F0C951F-0F8D-4B5C-8596-662F60FDEDA0}" destId="{6767C3E6-12B3-48A2-B8A4-F523773DEFC4}" srcOrd="5" destOrd="0" parTransId="{622B1F53-D617-43BD-95FC-C4CD6936B5B2}" sibTransId="{AC6958CA-AF19-40C3-8832-1BF2CA76CA08}"/>
    <dgm:cxn modelId="{5E12B595-4AC5-4FA6-A414-4CB30269CBBF}" srcId="{5F0C951F-0F8D-4B5C-8596-662F60FDEDA0}" destId="{D2330E87-35AD-4506-B7AC-51BC4D235EF0}" srcOrd="4" destOrd="0" parTransId="{33EA59F9-84A4-4122-BD37-0110DC5F80B1}" sibTransId="{031FF128-C033-4C5D-8954-8EBB15B1B47C}"/>
    <dgm:cxn modelId="{FE1CFDB7-3617-4A98-8C63-40B701C62955}" type="presOf" srcId="{E8DCF6AD-B4D5-4145-8FB4-EA686732CDD8}" destId="{B3022B04-35D9-43D1-9AD9-E091A7FAAAA5}" srcOrd="0" destOrd="0" presId="urn:microsoft.com/office/officeart/2008/layout/LinedList"/>
    <dgm:cxn modelId="{72BDC4C4-8A32-4A0B-92F8-7A11DE0E221D}" type="presOf" srcId="{1DA285BA-D5E1-48EB-AAC9-180D4E8B29BE}" destId="{36A7109A-8962-4C51-BE64-56D92A53B87F}" srcOrd="0" destOrd="0" presId="urn:microsoft.com/office/officeart/2008/layout/LinedList"/>
    <dgm:cxn modelId="{6E6785CE-6176-44A3-91B6-40556C72A741}" type="presOf" srcId="{5F0C951F-0F8D-4B5C-8596-662F60FDEDA0}" destId="{8951B781-336F-48DA-90EA-CBDC09CC2E07}" srcOrd="0" destOrd="0" presId="urn:microsoft.com/office/officeart/2008/layout/LinedList"/>
    <dgm:cxn modelId="{A229C2E0-4DE7-4C94-AFE4-6E720CD5BB67}" srcId="{5F0C951F-0F8D-4B5C-8596-662F60FDEDA0}" destId="{5C735CF8-DCF1-4065-9E03-7E28487DC4E2}" srcOrd="1" destOrd="0" parTransId="{2793CBD2-96E5-46E3-AE68-4887C980C05A}" sibTransId="{735D577D-FE7F-4D3C-9A37-3E174CB1F537}"/>
    <dgm:cxn modelId="{F98E3EF9-F508-4FC3-92E3-392C358BCC32}" type="presOf" srcId="{D2330E87-35AD-4506-B7AC-51BC4D235EF0}" destId="{E827D655-D239-48A4-AA0C-37180E877308}" srcOrd="0" destOrd="0" presId="urn:microsoft.com/office/officeart/2008/layout/LinedList"/>
    <dgm:cxn modelId="{C715DCFA-5F20-45E8-BA49-3979F0895CFF}" type="presOf" srcId="{20FEC1D7-F64C-41D0-A20D-D2CD3C56DBA9}" destId="{CC427AEB-6A77-4865-85DA-2FC5A29E1170}" srcOrd="0" destOrd="0" presId="urn:microsoft.com/office/officeart/2008/layout/LinedList"/>
    <dgm:cxn modelId="{BA434C09-E832-4D4B-AE97-BB01B0712172}" type="presParOf" srcId="{8951B781-336F-48DA-90EA-CBDC09CC2E07}" destId="{B17108B9-7B00-4817-A192-F2F7ACAEB6BE}" srcOrd="0" destOrd="0" presId="urn:microsoft.com/office/officeart/2008/layout/LinedList"/>
    <dgm:cxn modelId="{1B1E8E80-D1E8-41DC-932D-7B514E9A1CC1}" type="presParOf" srcId="{8951B781-336F-48DA-90EA-CBDC09CC2E07}" destId="{78701B79-1E25-477C-A194-BFEAA482915E}" srcOrd="1" destOrd="0" presId="urn:microsoft.com/office/officeart/2008/layout/LinedList"/>
    <dgm:cxn modelId="{1B4C21FD-998C-4552-833C-B2330670D1BC}" type="presParOf" srcId="{78701B79-1E25-477C-A194-BFEAA482915E}" destId="{CC427AEB-6A77-4865-85DA-2FC5A29E1170}" srcOrd="0" destOrd="0" presId="urn:microsoft.com/office/officeart/2008/layout/LinedList"/>
    <dgm:cxn modelId="{41298016-63A0-4756-A495-F0BE55F263A0}" type="presParOf" srcId="{78701B79-1E25-477C-A194-BFEAA482915E}" destId="{A5C5AD5F-40E8-4C4C-B779-F1A165D32013}" srcOrd="1" destOrd="0" presId="urn:microsoft.com/office/officeart/2008/layout/LinedList"/>
    <dgm:cxn modelId="{9748F0B0-82B2-427B-B62A-5C0FB4CFE024}" type="presParOf" srcId="{8951B781-336F-48DA-90EA-CBDC09CC2E07}" destId="{28F57ED2-CFCF-4E66-8934-7866168D061A}" srcOrd="2" destOrd="0" presId="urn:microsoft.com/office/officeart/2008/layout/LinedList"/>
    <dgm:cxn modelId="{B21906C0-411B-4009-A893-07F2B24A7E09}" type="presParOf" srcId="{8951B781-336F-48DA-90EA-CBDC09CC2E07}" destId="{456CE14F-74EC-4F75-A74E-C77DF3702BCA}" srcOrd="3" destOrd="0" presId="urn:microsoft.com/office/officeart/2008/layout/LinedList"/>
    <dgm:cxn modelId="{9BC0BB15-F8B9-4265-A0BC-65D11DC3018E}" type="presParOf" srcId="{456CE14F-74EC-4F75-A74E-C77DF3702BCA}" destId="{5B33729B-33A7-4A20-B852-17C8458C4889}" srcOrd="0" destOrd="0" presId="urn:microsoft.com/office/officeart/2008/layout/LinedList"/>
    <dgm:cxn modelId="{AFBBC201-9D6A-4C3D-9F97-F335A6224C96}" type="presParOf" srcId="{456CE14F-74EC-4F75-A74E-C77DF3702BCA}" destId="{105B3EA7-1B6C-4747-ABD3-1EF3E861410A}" srcOrd="1" destOrd="0" presId="urn:microsoft.com/office/officeart/2008/layout/LinedList"/>
    <dgm:cxn modelId="{9A009E1D-3FA2-41CB-A156-2A5E951C4B85}" type="presParOf" srcId="{8951B781-336F-48DA-90EA-CBDC09CC2E07}" destId="{90734801-5AC8-4C93-806C-2410F2A77B28}" srcOrd="4" destOrd="0" presId="urn:microsoft.com/office/officeart/2008/layout/LinedList"/>
    <dgm:cxn modelId="{EC1D0478-AF64-4D21-BDF7-40114B6F1B12}" type="presParOf" srcId="{8951B781-336F-48DA-90EA-CBDC09CC2E07}" destId="{2663DC42-937B-49B4-BEC4-B3B4D13738AE}" srcOrd="5" destOrd="0" presId="urn:microsoft.com/office/officeart/2008/layout/LinedList"/>
    <dgm:cxn modelId="{9410CD1B-4A33-4838-A4C7-9913B11737E6}" type="presParOf" srcId="{2663DC42-937B-49B4-BEC4-B3B4D13738AE}" destId="{B3022B04-35D9-43D1-9AD9-E091A7FAAAA5}" srcOrd="0" destOrd="0" presId="urn:microsoft.com/office/officeart/2008/layout/LinedList"/>
    <dgm:cxn modelId="{07CE2852-B141-4937-B518-2255D45BEAAD}" type="presParOf" srcId="{2663DC42-937B-49B4-BEC4-B3B4D13738AE}" destId="{0B55EF40-2187-4507-B3B7-1A73B8F42A34}" srcOrd="1" destOrd="0" presId="urn:microsoft.com/office/officeart/2008/layout/LinedList"/>
    <dgm:cxn modelId="{E8C47C89-9E74-4945-AA4B-48F253DAD215}" type="presParOf" srcId="{8951B781-336F-48DA-90EA-CBDC09CC2E07}" destId="{7893B2A9-A188-4DA3-9642-FA58BB208719}" srcOrd="6" destOrd="0" presId="urn:microsoft.com/office/officeart/2008/layout/LinedList"/>
    <dgm:cxn modelId="{CD96CB6B-B4E8-4114-88C2-B5E163F8D718}" type="presParOf" srcId="{8951B781-336F-48DA-90EA-CBDC09CC2E07}" destId="{03DA874A-3267-489A-96A7-675ACFDCF976}" srcOrd="7" destOrd="0" presId="urn:microsoft.com/office/officeart/2008/layout/LinedList"/>
    <dgm:cxn modelId="{EAFD889F-7755-471F-B204-8F879C30C9C6}" type="presParOf" srcId="{03DA874A-3267-489A-96A7-675ACFDCF976}" destId="{36A7109A-8962-4C51-BE64-56D92A53B87F}" srcOrd="0" destOrd="0" presId="urn:microsoft.com/office/officeart/2008/layout/LinedList"/>
    <dgm:cxn modelId="{7EC38815-6F36-4B18-9D47-DAAA47B17C49}" type="presParOf" srcId="{03DA874A-3267-489A-96A7-675ACFDCF976}" destId="{62558D08-7F74-42CF-8662-F6FB14EC7D03}" srcOrd="1" destOrd="0" presId="urn:microsoft.com/office/officeart/2008/layout/LinedList"/>
    <dgm:cxn modelId="{D3C36DEF-3FF5-401C-AFD5-3AF52AE2BED3}" type="presParOf" srcId="{8951B781-336F-48DA-90EA-CBDC09CC2E07}" destId="{050F83B0-632A-4006-A9D8-92C892C74568}" srcOrd="8" destOrd="0" presId="urn:microsoft.com/office/officeart/2008/layout/LinedList"/>
    <dgm:cxn modelId="{01106BE4-E145-43BD-BAFC-89B6EA0940EA}" type="presParOf" srcId="{8951B781-336F-48DA-90EA-CBDC09CC2E07}" destId="{D53DEB94-9D27-42C4-A363-657E901E18CB}" srcOrd="9" destOrd="0" presId="urn:microsoft.com/office/officeart/2008/layout/LinedList"/>
    <dgm:cxn modelId="{446256C2-159F-46DB-B59F-291F023CB75D}" type="presParOf" srcId="{D53DEB94-9D27-42C4-A363-657E901E18CB}" destId="{E827D655-D239-48A4-AA0C-37180E877308}" srcOrd="0" destOrd="0" presId="urn:microsoft.com/office/officeart/2008/layout/LinedList"/>
    <dgm:cxn modelId="{BEFD614C-501B-4869-AE28-0F4FF2B36E6E}" type="presParOf" srcId="{D53DEB94-9D27-42C4-A363-657E901E18CB}" destId="{AD10A9CB-41FA-4216-A95D-F61DE85AE505}" srcOrd="1" destOrd="0" presId="urn:microsoft.com/office/officeart/2008/layout/LinedList"/>
    <dgm:cxn modelId="{FB7D7DA3-F738-4F2B-9148-7D35A4788357}" type="presParOf" srcId="{8951B781-336F-48DA-90EA-CBDC09CC2E07}" destId="{AFF8C413-E660-4196-9EFE-80893888EA15}" srcOrd="10" destOrd="0" presId="urn:microsoft.com/office/officeart/2008/layout/LinedList"/>
    <dgm:cxn modelId="{40E7F6C0-69BD-47D2-A4E0-0D7738145967}" type="presParOf" srcId="{8951B781-336F-48DA-90EA-CBDC09CC2E07}" destId="{4BF5FFE6-B999-4533-83A1-DA1FD81B7D26}" srcOrd="11" destOrd="0" presId="urn:microsoft.com/office/officeart/2008/layout/LinedList"/>
    <dgm:cxn modelId="{7E664163-8CAC-4409-B53E-48A2A68D780C}" type="presParOf" srcId="{4BF5FFE6-B999-4533-83A1-DA1FD81B7D26}" destId="{5171F62A-667D-482A-B374-2C7CFDAD127D}" srcOrd="0" destOrd="0" presId="urn:microsoft.com/office/officeart/2008/layout/LinedList"/>
    <dgm:cxn modelId="{9A7E0520-8EAA-4B29-BEC6-F5B8F0AB69A6}" type="presParOf" srcId="{4BF5FFE6-B999-4533-83A1-DA1FD81B7D26}" destId="{AD8AAC96-B058-4314-B3D5-88E37631A4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708DD-6D67-4522-9798-034A2C908C6A}" type="doc">
      <dgm:prSet loTypeId="urn:microsoft.com/office/officeart/2005/8/layout/default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E7C7B5-DBE1-4D2E-8B41-AFEF29263979}">
      <dgm:prSet/>
      <dgm:spPr/>
      <dgm:t>
        <a:bodyPr/>
        <a:lstStyle/>
        <a:p>
          <a:r>
            <a:rPr lang="en-US"/>
            <a:t>Stephanie Daly (President)</a:t>
          </a:r>
        </a:p>
      </dgm:t>
    </dgm:pt>
    <dgm:pt modelId="{3C3102EA-9A61-4095-B789-C9A6E634818D}" type="parTrans" cxnId="{141C512B-D52D-4CC6-8CE5-BD03C756C705}">
      <dgm:prSet/>
      <dgm:spPr/>
      <dgm:t>
        <a:bodyPr/>
        <a:lstStyle/>
        <a:p>
          <a:endParaRPr lang="en-US"/>
        </a:p>
      </dgm:t>
    </dgm:pt>
    <dgm:pt modelId="{76F224D4-DFE0-4852-B19E-A2EC727F6A43}" type="sibTrans" cxnId="{141C512B-D52D-4CC6-8CE5-BD03C756C705}">
      <dgm:prSet/>
      <dgm:spPr/>
      <dgm:t>
        <a:bodyPr/>
        <a:lstStyle/>
        <a:p>
          <a:endParaRPr lang="en-US"/>
        </a:p>
      </dgm:t>
    </dgm:pt>
    <dgm:pt modelId="{2A459431-1EFB-4B9E-AD59-0B3B4188B35E}">
      <dgm:prSet/>
      <dgm:spPr/>
      <dgm:t>
        <a:bodyPr/>
        <a:lstStyle/>
        <a:p>
          <a:r>
            <a:rPr lang="en-US"/>
            <a:t>Franki Winters (Vice-President)</a:t>
          </a:r>
        </a:p>
      </dgm:t>
    </dgm:pt>
    <dgm:pt modelId="{F31EB969-B916-40B1-9CBD-E7DCCB05A3E4}" type="parTrans" cxnId="{431785D2-53B2-4304-B723-3F794205E428}">
      <dgm:prSet/>
      <dgm:spPr/>
      <dgm:t>
        <a:bodyPr/>
        <a:lstStyle/>
        <a:p>
          <a:endParaRPr lang="en-US"/>
        </a:p>
      </dgm:t>
    </dgm:pt>
    <dgm:pt modelId="{CBA5E776-EBE0-4AC6-A950-EBAB9E2D0A44}" type="sibTrans" cxnId="{431785D2-53B2-4304-B723-3F794205E428}">
      <dgm:prSet/>
      <dgm:spPr/>
      <dgm:t>
        <a:bodyPr/>
        <a:lstStyle/>
        <a:p>
          <a:endParaRPr lang="en-US"/>
        </a:p>
      </dgm:t>
    </dgm:pt>
    <dgm:pt modelId="{415C7A8A-CCB5-4A73-8120-8BE15BE2F77A}">
      <dgm:prSet/>
      <dgm:spPr/>
      <dgm:t>
        <a:bodyPr/>
        <a:lstStyle/>
        <a:p>
          <a:r>
            <a:rPr lang="en-US"/>
            <a:t>Danica LeBlanc(Treasurer)</a:t>
          </a:r>
        </a:p>
      </dgm:t>
    </dgm:pt>
    <dgm:pt modelId="{3399E625-C04C-446B-848B-302D4472E08F}" type="parTrans" cxnId="{D96780F8-C52F-4795-B99E-FD2588A50177}">
      <dgm:prSet/>
      <dgm:spPr/>
      <dgm:t>
        <a:bodyPr/>
        <a:lstStyle/>
        <a:p>
          <a:endParaRPr lang="en-US"/>
        </a:p>
      </dgm:t>
    </dgm:pt>
    <dgm:pt modelId="{12473D01-6260-4A7F-A4E4-FFD205A71D80}" type="sibTrans" cxnId="{D96780F8-C52F-4795-B99E-FD2588A50177}">
      <dgm:prSet/>
      <dgm:spPr/>
      <dgm:t>
        <a:bodyPr/>
        <a:lstStyle/>
        <a:p>
          <a:endParaRPr lang="en-US"/>
        </a:p>
      </dgm:t>
    </dgm:pt>
    <dgm:pt modelId="{F5F0F146-468B-4904-807C-7B712D014C41}">
      <dgm:prSet/>
      <dgm:spPr/>
      <dgm:t>
        <a:bodyPr/>
        <a:lstStyle/>
        <a:p>
          <a:r>
            <a:rPr lang="en-US"/>
            <a:t>Elise Johnson (Secretary)</a:t>
          </a:r>
        </a:p>
      </dgm:t>
    </dgm:pt>
    <dgm:pt modelId="{B5B9B136-C820-4D1F-A67E-F60CCC73332D}" type="parTrans" cxnId="{C5695BEA-6EE5-426B-85DF-C737E0841223}">
      <dgm:prSet/>
      <dgm:spPr/>
      <dgm:t>
        <a:bodyPr/>
        <a:lstStyle/>
        <a:p>
          <a:endParaRPr lang="en-US"/>
        </a:p>
      </dgm:t>
    </dgm:pt>
    <dgm:pt modelId="{4739892A-C26E-4CFA-B068-4269CD8FE961}" type="sibTrans" cxnId="{C5695BEA-6EE5-426B-85DF-C737E0841223}">
      <dgm:prSet/>
      <dgm:spPr/>
      <dgm:t>
        <a:bodyPr/>
        <a:lstStyle/>
        <a:p>
          <a:endParaRPr lang="en-US"/>
        </a:p>
      </dgm:t>
    </dgm:pt>
    <dgm:pt modelId="{5B5D265A-A3CF-4A78-BBAF-8A0DAF82E6FD}">
      <dgm:prSet/>
      <dgm:spPr/>
      <dgm:t>
        <a:bodyPr/>
        <a:lstStyle/>
        <a:p>
          <a:r>
            <a:rPr lang="en-US" dirty="0"/>
            <a:t>Courtney Beuerlein (Member at Large)</a:t>
          </a:r>
        </a:p>
      </dgm:t>
    </dgm:pt>
    <dgm:pt modelId="{A9A6F55F-0398-444F-A1B1-F74402EF1E20}" type="parTrans" cxnId="{E5CC13FF-4E42-488C-AC00-E32213BE3DB7}">
      <dgm:prSet/>
      <dgm:spPr/>
      <dgm:t>
        <a:bodyPr/>
        <a:lstStyle/>
        <a:p>
          <a:endParaRPr lang="en-US"/>
        </a:p>
      </dgm:t>
    </dgm:pt>
    <dgm:pt modelId="{F1535BBA-EB98-4F40-8E3F-F35D5F374255}" type="sibTrans" cxnId="{E5CC13FF-4E42-488C-AC00-E32213BE3DB7}">
      <dgm:prSet/>
      <dgm:spPr/>
      <dgm:t>
        <a:bodyPr/>
        <a:lstStyle/>
        <a:p>
          <a:endParaRPr lang="en-US"/>
        </a:p>
      </dgm:t>
    </dgm:pt>
    <dgm:pt modelId="{50C5D8EA-2DD4-4564-B780-4ABA70434B20}">
      <dgm:prSet/>
      <dgm:spPr/>
      <dgm:t>
        <a:bodyPr/>
        <a:lstStyle/>
        <a:p>
          <a:r>
            <a:rPr lang="en-US" dirty="0"/>
            <a:t>Andrea Brown (Member at Large)</a:t>
          </a:r>
        </a:p>
      </dgm:t>
    </dgm:pt>
    <dgm:pt modelId="{27C00E9A-C96B-4FC2-9CD7-0001C61E9601}" type="sibTrans" cxnId="{623AFD92-738A-4B9F-980C-8CEB45B22722}">
      <dgm:prSet/>
      <dgm:spPr/>
      <dgm:t>
        <a:bodyPr/>
        <a:lstStyle/>
        <a:p>
          <a:endParaRPr lang="en-US"/>
        </a:p>
      </dgm:t>
    </dgm:pt>
    <dgm:pt modelId="{9995DF96-D320-4282-8B9D-7BFEA3188B27}" type="parTrans" cxnId="{623AFD92-738A-4B9F-980C-8CEB45B22722}">
      <dgm:prSet/>
      <dgm:spPr/>
      <dgm:t>
        <a:bodyPr/>
        <a:lstStyle/>
        <a:p>
          <a:endParaRPr lang="en-US"/>
        </a:p>
      </dgm:t>
    </dgm:pt>
    <dgm:pt modelId="{E817EF53-1FD6-4E86-A562-12EB178DD0BF}">
      <dgm:prSet/>
      <dgm:spPr/>
      <dgm:t>
        <a:bodyPr/>
        <a:lstStyle/>
        <a:p>
          <a:r>
            <a:rPr lang="en-US"/>
            <a:t>Michael McNichol (Member at Large)</a:t>
          </a:r>
        </a:p>
      </dgm:t>
    </dgm:pt>
    <dgm:pt modelId="{D7FD76DA-F509-46BD-92D2-23966747A8EF}" type="sibTrans" cxnId="{EBD47925-4B2E-469E-855A-F8CD8C7C51C1}">
      <dgm:prSet/>
      <dgm:spPr/>
      <dgm:t>
        <a:bodyPr/>
        <a:lstStyle/>
        <a:p>
          <a:endParaRPr lang="en-US"/>
        </a:p>
      </dgm:t>
    </dgm:pt>
    <dgm:pt modelId="{AFF45D60-A75D-42FA-8650-D780DF94DF73}" type="parTrans" cxnId="{EBD47925-4B2E-469E-855A-F8CD8C7C51C1}">
      <dgm:prSet/>
      <dgm:spPr/>
      <dgm:t>
        <a:bodyPr/>
        <a:lstStyle/>
        <a:p>
          <a:endParaRPr lang="en-US"/>
        </a:p>
      </dgm:t>
    </dgm:pt>
    <dgm:pt modelId="{655E0C43-545E-4B34-B094-764C7F404218}">
      <dgm:prSet/>
      <dgm:spPr/>
      <dgm:t>
        <a:bodyPr/>
        <a:lstStyle/>
        <a:p>
          <a:r>
            <a:rPr lang="en-US" dirty="0"/>
            <a:t>Amanda Hicks (Member at Large)</a:t>
          </a:r>
        </a:p>
      </dgm:t>
    </dgm:pt>
    <dgm:pt modelId="{83F56319-8AD2-4A3D-B808-4D60F00639C7}" type="parTrans" cxnId="{7EE78D24-0ECF-43AD-B5EF-2318B86896CD}">
      <dgm:prSet/>
      <dgm:spPr/>
      <dgm:t>
        <a:bodyPr/>
        <a:lstStyle/>
        <a:p>
          <a:endParaRPr lang="en-CA"/>
        </a:p>
      </dgm:t>
    </dgm:pt>
    <dgm:pt modelId="{6E1F353F-5234-4C5A-8A5C-FD2134BE113A}" type="sibTrans" cxnId="{7EE78D24-0ECF-43AD-B5EF-2318B86896CD}">
      <dgm:prSet/>
      <dgm:spPr/>
      <dgm:t>
        <a:bodyPr/>
        <a:lstStyle/>
        <a:p>
          <a:endParaRPr lang="en-CA"/>
        </a:p>
      </dgm:t>
    </dgm:pt>
    <dgm:pt modelId="{8C913AD3-3E0D-4E07-9BCE-870CD9C4B0AE}">
      <dgm:prSet/>
      <dgm:spPr/>
      <dgm:t>
        <a:bodyPr/>
        <a:lstStyle/>
        <a:p>
          <a:r>
            <a:rPr lang="en-US" dirty="0"/>
            <a:t>Josie Cross (Member at Large)</a:t>
          </a:r>
        </a:p>
      </dgm:t>
    </dgm:pt>
    <dgm:pt modelId="{3D1118BB-21F2-4D67-82EF-09A6AFAB0943}" type="parTrans" cxnId="{8DB3E43C-F1D4-418B-AF0D-DE2ECDD38D07}">
      <dgm:prSet/>
      <dgm:spPr/>
      <dgm:t>
        <a:bodyPr/>
        <a:lstStyle/>
        <a:p>
          <a:endParaRPr lang="en-CA"/>
        </a:p>
      </dgm:t>
    </dgm:pt>
    <dgm:pt modelId="{3CDD4327-AFEA-43B0-B634-2A850C957D76}" type="sibTrans" cxnId="{8DB3E43C-F1D4-418B-AF0D-DE2ECDD38D07}">
      <dgm:prSet/>
      <dgm:spPr/>
      <dgm:t>
        <a:bodyPr/>
        <a:lstStyle/>
        <a:p>
          <a:endParaRPr lang="en-CA"/>
        </a:p>
      </dgm:t>
    </dgm:pt>
    <dgm:pt modelId="{24206A23-F546-4724-A64F-5E342DFB7C99}" type="pres">
      <dgm:prSet presAssocID="{892708DD-6D67-4522-9798-034A2C908C6A}" presName="diagram" presStyleCnt="0">
        <dgm:presLayoutVars>
          <dgm:dir/>
          <dgm:resizeHandles val="exact"/>
        </dgm:presLayoutVars>
      </dgm:prSet>
      <dgm:spPr/>
    </dgm:pt>
    <dgm:pt modelId="{315E3C93-121C-4B78-AD86-82B6A4B72390}" type="pres">
      <dgm:prSet presAssocID="{15E7C7B5-DBE1-4D2E-8B41-AFEF29263979}" presName="node" presStyleLbl="node1" presStyleIdx="0" presStyleCnt="9">
        <dgm:presLayoutVars>
          <dgm:bulletEnabled val="1"/>
        </dgm:presLayoutVars>
      </dgm:prSet>
      <dgm:spPr/>
    </dgm:pt>
    <dgm:pt modelId="{9489DAE8-1388-45AA-9F32-EF9045A874CE}" type="pres">
      <dgm:prSet presAssocID="{76F224D4-DFE0-4852-B19E-A2EC727F6A43}" presName="sibTrans" presStyleCnt="0"/>
      <dgm:spPr/>
    </dgm:pt>
    <dgm:pt modelId="{9A12C15C-5152-45BA-9BBF-9F1F680F0791}" type="pres">
      <dgm:prSet presAssocID="{2A459431-1EFB-4B9E-AD59-0B3B4188B35E}" presName="node" presStyleLbl="node1" presStyleIdx="1" presStyleCnt="9">
        <dgm:presLayoutVars>
          <dgm:bulletEnabled val="1"/>
        </dgm:presLayoutVars>
      </dgm:prSet>
      <dgm:spPr/>
    </dgm:pt>
    <dgm:pt modelId="{828466E1-1D86-4C98-9D10-888C013C33F0}" type="pres">
      <dgm:prSet presAssocID="{CBA5E776-EBE0-4AC6-A950-EBAB9E2D0A44}" presName="sibTrans" presStyleCnt="0"/>
      <dgm:spPr/>
    </dgm:pt>
    <dgm:pt modelId="{98B3C42C-AE85-4564-9921-35C0823C47E7}" type="pres">
      <dgm:prSet presAssocID="{415C7A8A-CCB5-4A73-8120-8BE15BE2F77A}" presName="node" presStyleLbl="node1" presStyleIdx="2" presStyleCnt="9">
        <dgm:presLayoutVars>
          <dgm:bulletEnabled val="1"/>
        </dgm:presLayoutVars>
      </dgm:prSet>
      <dgm:spPr/>
    </dgm:pt>
    <dgm:pt modelId="{D424F2BE-B731-4ABB-ABD5-AF1ADF2AA722}" type="pres">
      <dgm:prSet presAssocID="{12473D01-6260-4A7F-A4E4-FFD205A71D80}" presName="sibTrans" presStyleCnt="0"/>
      <dgm:spPr/>
    </dgm:pt>
    <dgm:pt modelId="{330A8920-3F27-42AC-9A76-8DCC20AF8578}" type="pres">
      <dgm:prSet presAssocID="{F5F0F146-468B-4904-807C-7B712D014C41}" presName="node" presStyleLbl="node1" presStyleIdx="3" presStyleCnt="9">
        <dgm:presLayoutVars>
          <dgm:bulletEnabled val="1"/>
        </dgm:presLayoutVars>
      </dgm:prSet>
      <dgm:spPr/>
    </dgm:pt>
    <dgm:pt modelId="{62EBE2F0-1822-4C3F-ACD7-798584442335}" type="pres">
      <dgm:prSet presAssocID="{4739892A-C26E-4CFA-B068-4269CD8FE961}" presName="sibTrans" presStyleCnt="0"/>
      <dgm:spPr/>
    </dgm:pt>
    <dgm:pt modelId="{1E0ED005-7F10-4690-B273-4B552F90CA36}" type="pres">
      <dgm:prSet presAssocID="{E817EF53-1FD6-4E86-A562-12EB178DD0BF}" presName="node" presStyleLbl="node1" presStyleIdx="4" presStyleCnt="9">
        <dgm:presLayoutVars>
          <dgm:bulletEnabled val="1"/>
        </dgm:presLayoutVars>
      </dgm:prSet>
      <dgm:spPr/>
    </dgm:pt>
    <dgm:pt modelId="{3C91B695-CB7D-42DB-B3EC-6D130D1B697B}" type="pres">
      <dgm:prSet presAssocID="{D7FD76DA-F509-46BD-92D2-23966747A8EF}" presName="sibTrans" presStyleCnt="0"/>
      <dgm:spPr/>
    </dgm:pt>
    <dgm:pt modelId="{1A01A20B-70CA-4DB5-AA54-21FDE69032DC}" type="pres">
      <dgm:prSet presAssocID="{50C5D8EA-2DD4-4564-B780-4ABA70434B20}" presName="node" presStyleLbl="node1" presStyleIdx="5" presStyleCnt="9">
        <dgm:presLayoutVars>
          <dgm:bulletEnabled val="1"/>
        </dgm:presLayoutVars>
      </dgm:prSet>
      <dgm:spPr/>
    </dgm:pt>
    <dgm:pt modelId="{D6358B8C-DEAE-4A12-BB9B-517F7BF75A99}" type="pres">
      <dgm:prSet presAssocID="{27C00E9A-C96B-4FC2-9CD7-0001C61E9601}" presName="sibTrans" presStyleCnt="0"/>
      <dgm:spPr/>
    </dgm:pt>
    <dgm:pt modelId="{ED11F0EE-4DF7-4F36-B2E8-29C2FE9540CE}" type="pres">
      <dgm:prSet presAssocID="{5B5D265A-A3CF-4A78-BBAF-8A0DAF82E6FD}" presName="node" presStyleLbl="node1" presStyleIdx="6" presStyleCnt="9">
        <dgm:presLayoutVars>
          <dgm:bulletEnabled val="1"/>
        </dgm:presLayoutVars>
      </dgm:prSet>
      <dgm:spPr/>
    </dgm:pt>
    <dgm:pt modelId="{12655D3B-A21B-4776-8C4E-0094779B8C55}" type="pres">
      <dgm:prSet presAssocID="{F1535BBA-EB98-4F40-8E3F-F35D5F374255}" presName="sibTrans" presStyleCnt="0"/>
      <dgm:spPr/>
    </dgm:pt>
    <dgm:pt modelId="{6E08EF58-E0CB-40E2-879D-D43AFC97C863}" type="pres">
      <dgm:prSet presAssocID="{655E0C43-545E-4B34-B094-764C7F404218}" presName="node" presStyleLbl="node1" presStyleIdx="7" presStyleCnt="9">
        <dgm:presLayoutVars>
          <dgm:bulletEnabled val="1"/>
        </dgm:presLayoutVars>
      </dgm:prSet>
      <dgm:spPr/>
    </dgm:pt>
    <dgm:pt modelId="{F43C1537-F3F8-4172-943C-3B838423C1B7}" type="pres">
      <dgm:prSet presAssocID="{6E1F353F-5234-4C5A-8A5C-FD2134BE113A}" presName="sibTrans" presStyleCnt="0"/>
      <dgm:spPr/>
    </dgm:pt>
    <dgm:pt modelId="{B1ACE835-F349-43AE-BEA9-FD47339C19D8}" type="pres">
      <dgm:prSet presAssocID="{8C913AD3-3E0D-4E07-9BCE-870CD9C4B0AE}" presName="node" presStyleLbl="node1" presStyleIdx="8" presStyleCnt="9">
        <dgm:presLayoutVars>
          <dgm:bulletEnabled val="1"/>
        </dgm:presLayoutVars>
      </dgm:prSet>
      <dgm:spPr/>
    </dgm:pt>
  </dgm:ptLst>
  <dgm:cxnLst>
    <dgm:cxn modelId="{04C50F1B-A376-4C43-BAC4-46909011C882}" type="presOf" srcId="{8C913AD3-3E0D-4E07-9BCE-870CD9C4B0AE}" destId="{B1ACE835-F349-43AE-BEA9-FD47339C19D8}" srcOrd="0" destOrd="0" presId="urn:microsoft.com/office/officeart/2005/8/layout/default"/>
    <dgm:cxn modelId="{7EE78D24-0ECF-43AD-B5EF-2318B86896CD}" srcId="{892708DD-6D67-4522-9798-034A2C908C6A}" destId="{655E0C43-545E-4B34-B094-764C7F404218}" srcOrd="7" destOrd="0" parTransId="{83F56319-8AD2-4A3D-B808-4D60F00639C7}" sibTransId="{6E1F353F-5234-4C5A-8A5C-FD2134BE113A}"/>
    <dgm:cxn modelId="{EBD47925-4B2E-469E-855A-F8CD8C7C51C1}" srcId="{892708DD-6D67-4522-9798-034A2C908C6A}" destId="{E817EF53-1FD6-4E86-A562-12EB178DD0BF}" srcOrd="4" destOrd="0" parTransId="{AFF45D60-A75D-42FA-8650-D780DF94DF73}" sibTransId="{D7FD76DA-F509-46BD-92D2-23966747A8EF}"/>
    <dgm:cxn modelId="{28F4CF29-6090-4668-B132-6F635761CCC3}" type="presOf" srcId="{2A459431-1EFB-4B9E-AD59-0B3B4188B35E}" destId="{9A12C15C-5152-45BA-9BBF-9F1F680F0791}" srcOrd="0" destOrd="0" presId="urn:microsoft.com/office/officeart/2005/8/layout/default"/>
    <dgm:cxn modelId="{141C512B-D52D-4CC6-8CE5-BD03C756C705}" srcId="{892708DD-6D67-4522-9798-034A2C908C6A}" destId="{15E7C7B5-DBE1-4D2E-8B41-AFEF29263979}" srcOrd="0" destOrd="0" parTransId="{3C3102EA-9A61-4095-B789-C9A6E634818D}" sibTransId="{76F224D4-DFE0-4852-B19E-A2EC727F6A43}"/>
    <dgm:cxn modelId="{A4FC2C39-966B-4136-A547-71A9BE4408FA}" type="presOf" srcId="{415C7A8A-CCB5-4A73-8120-8BE15BE2F77A}" destId="{98B3C42C-AE85-4564-9921-35C0823C47E7}" srcOrd="0" destOrd="0" presId="urn:microsoft.com/office/officeart/2005/8/layout/default"/>
    <dgm:cxn modelId="{01BF8B39-00C5-43D7-84B4-5EEF7B5A113F}" type="presOf" srcId="{F5F0F146-468B-4904-807C-7B712D014C41}" destId="{330A8920-3F27-42AC-9A76-8DCC20AF8578}" srcOrd="0" destOrd="0" presId="urn:microsoft.com/office/officeart/2005/8/layout/default"/>
    <dgm:cxn modelId="{8DB3E43C-F1D4-418B-AF0D-DE2ECDD38D07}" srcId="{892708DD-6D67-4522-9798-034A2C908C6A}" destId="{8C913AD3-3E0D-4E07-9BCE-870CD9C4B0AE}" srcOrd="8" destOrd="0" parTransId="{3D1118BB-21F2-4D67-82EF-09A6AFAB0943}" sibTransId="{3CDD4327-AFEA-43B0-B634-2A850C957D76}"/>
    <dgm:cxn modelId="{235D5563-8568-4704-98B7-9E614BFBFCCC}" type="presOf" srcId="{50C5D8EA-2DD4-4564-B780-4ABA70434B20}" destId="{1A01A20B-70CA-4DB5-AA54-21FDE69032DC}" srcOrd="0" destOrd="0" presId="urn:microsoft.com/office/officeart/2005/8/layout/default"/>
    <dgm:cxn modelId="{149C486C-0E9F-4363-8B46-7F257BB22CDF}" type="presOf" srcId="{655E0C43-545E-4B34-B094-764C7F404218}" destId="{6E08EF58-E0CB-40E2-879D-D43AFC97C863}" srcOrd="0" destOrd="0" presId="urn:microsoft.com/office/officeart/2005/8/layout/default"/>
    <dgm:cxn modelId="{623AFD92-738A-4B9F-980C-8CEB45B22722}" srcId="{892708DD-6D67-4522-9798-034A2C908C6A}" destId="{50C5D8EA-2DD4-4564-B780-4ABA70434B20}" srcOrd="5" destOrd="0" parTransId="{9995DF96-D320-4282-8B9D-7BFEA3188B27}" sibTransId="{27C00E9A-C96B-4FC2-9CD7-0001C61E9601}"/>
    <dgm:cxn modelId="{070703BB-48D4-49D9-B746-3B02B9D45449}" type="presOf" srcId="{15E7C7B5-DBE1-4D2E-8B41-AFEF29263979}" destId="{315E3C93-121C-4B78-AD86-82B6A4B72390}" srcOrd="0" destOrd="0" presId="urn:microsoft.com/office/officeart/2005/8/layout/default"/>
    <dgm:cxn modelId="{DB26BBC8-AB7A-4A49-A020-F173CBC68C8D}" type="presOf" srcId="{892708DD-6D67-4522-9798-034A2C908C6A}" destId="{24206A23-F546-4724-A64F-5E342DFB7C99}" srcOrd="0" destOrd="0" presId="urn:microsoft.com/office/officeart/2005/8/layout/default"/>
    <dgm:cxn modelId="{431785D2-53B2-4304-B723-3F794205E428}" srcId="{892708DD-6D67-4522-9798-034A2C908C6A}" destId="{2A459431-1EFB-4B9E-AD59-0B3B4188B35E}" srcOrd="1" destOrd="0" parTransId="{F31EB969-B916-40B1-9CBD-E7DCCB05A3E4}" sibTransId="{CBA5E776-EBE0-4AC6-A950-EBAB9E2D0A44}"/>
    <dgm:cxn modelId="{C5695BEA-6EE5-426B-85DF-C737E0841223}" srcId="{892708DD-6D67-4522-9798-034A2C908C6A}" destId="{F5F0F146-468B-4904-807C-7B712D014C41}" srcOrd="3" destOrd="0" parTransId="{B5B9B136-C820-4D1F-A67E-F60CCC73332D}" sibTransId="{4739892A-C26E-4CFA-B068-4269CD8FE961}"/>
    <dgm:cxn modelId="{D96780F8-C52F-4795-B99E-FD2588A50177}" srcId="{892708DD-6D67-4522-9798-034A2C908C6A}" destId="{415C7A8A-CCB5-4A73-8120-8BE15BE2F77A}" srcOrd="2" destOrd="0" parTransId="{3399E625-C04C-446B-848B-302D4472E08F}" sibTransId="{12473D01-6260-4A7F-A4E4-FFD205A71D80}"/>
    <dgm:cxn modelId="{F7E67EFD-6846-4DA7-874B-4249A0AB89A3}" type="presOf" srcId="{5B5D265A-A3CF-4A78-BBAF-8A0DAF82E6FD}" destId="{ED11F0EE-4DF7-4F36-B2E8-29C2FE9540CE}" srcOrd="0" destOrd="0" presId="urn:microsoft.com/office/officeart/2005/8/layout/default"/>
    <dgm:cxn modelId="{11D6A3FD-DC47-4BB0-8DE2-AF8C3C6A15EC}" type="presOf" srcId="{E817EF53-1FD6-4E86-A562-12EB178DD0BF}" destId="{1E0ED005-7F10-4690-B273-4B552F90CA36}" srcOrd="0" destOrd="0" presId="urn:microsoft.com/office/officeart/2005/8/layout/default"/>
    <dgm:cxn modelId="{E5CC13FF-4E42-488C-AC00-E32213BE3DB7}" srcId="{892708DD-6D67-4522-9798-034A2C908C6A}" destId="{5B5D265A-A3CF-4A78-BBAF-8A0DAF82E6FD}" srcOrd="6" destOrd="0" parTransId="{A9A6F55F-0398-444F-A1B1-F74402EF1E20}" sibTransId="{F1535BBA-EB98-4F40-8E3F-F35D5F374255}"/>
    <dgm:cxn modelId="{B6D5C027-DB0C-438E-8244-4158EF9DFDD2}" type="presParOf" srcId="{24206A23-F546-4724-A64F-5E342DFB7C99}" destId="{315E3C93-121C-4B78-AD86-82B6A4B72390}" srcOrd="0" destOrd="0" presId="urn:microsoft.com/office/officeart/2005/8/layout/default"/>
    <dgm:cxn modelId="{86518F5F-D805-4089-8818-0D6BFA133C3C}" type="presParOf" srcId="{24206A23-F546-4724-A64F-5E342DFB7C99}" destId="{9489DAE8-1388-45AA-9F32-EF9045A874CE}" srcOrd="1" destOrd="0" presId="urn:microsoft.com/office/officeart/2005/8/layout/default"/>
    <dgm:cxn modelId="{E0233C68-E918-4E18-ADF1-B2DF126DF92B}" type="presParOf" srcId="{24206A23-F546-4724-A64F-5E342DFB7C99}" destId="{9A12C15C-5152-45BA-9BBF-9F1F680F0791}" srcOrd="2" destOrd="0" presId="urn:microsoft.com/office/officeart/2005/8/layout/default"/>
    <dgm:cxn modelId="{97A027EC-8939-4591-A30B-4434F0DFAA4D}" type="presParOf" srcId="{24206A23-F546-4724-A64F-5E342DFB7C99}" destId="{828466E1-1D86-4C98-9D10-888C013C33F0}" srcOrd="3" destOrd="0" presId="urn:microsoft.com/office/officeart/2005/8/layout/default"/>
    <dgm:cxn modelId="{DF07DA55-C0E4-4E76-8CFD-5A9483447345}" type="presParOf" srcId="{24206A23-F546-4724-A64F-5E342DFB7C99}" destId="{98B3C42C-AE85-4564-9921-35C0823C47E7}" srcOrd="4" destOrd="0" presId="urn:microsoft.com/office/officeart/2005/8/layout/default"/>
    <dgm:cxn modelId="{90087310-90BF-493A-A52D-408B80C3BD1B}" type="presParOf" srcId="{24206A23-F546-4724-A64F-5E342DFB7C99}" destId="{D424F2BE-B731-4ABB-ABD5-AF1ADF2AA722}" srcOrd="5" destOrd="0" presId="urn:microsoft.com/office/officeart/2005/8/layout/default"/>
    <dgm:cxn modelId="{37AE04FB-A574-4F34-8AF6-5260141B731E}" type="presParOf" srcId="{24206A23-F546-4724-A64F-5E342DFB7C99}" destId="{330A8920-3F27-42AC-9A76-8DCC20AF8578}" srcOrd="6" destOrd="0" presId="urn:microsoft.com/office/officeart/2005/8/layout/default"/>
    <dgm:cxn modelId="{9DC257F5-3320-4C51-BCBC-9806A9E78C43}" type="presParOf" srcId="{24206A23-F546-4724-A64F-5E342DFB7C99}" destId="{62EBE2F0-1822-4C3F-ACD7-798584442335}" srcOrd="7" destOrd="0" presId="urn:microsoft.com/office/officeart/2005/8/layout/default"/>
    <dgm:cxn modelId="{2245A7A3-DA14-4EDB-84F0-C32F27990BC3}" type="presParOf" srcId="{24206A23-F546-4724-A64F-5E342DFB7C99}" destId="{1E0ED005-7F10-4690-B273-4B552F90CA36}" srcOrd="8" destOrd="0" presId="urn:microsoft.com/office/officeart/2005/8/layout/default"/>
    <dgm:cxn modelId="{58097B54-A6E0-427C-97CE-4B870B6DF215}" type="presParOf" srcId="{24206A23-F546-4724-A64F-5E342DFB7C99}" destId="{3C91B695-CB7D-42DB-B3EC-6D130D1B697B}" srcOrd="9" destOrd="0" presId="urn:microsoft.com/office/officeart/2005/8/layout/default"/>
    <dgm:cxn modelId="{F1C7936C-C407-41F7-817C-1DBA8A5C358F}" type="presParOf" srcId="{24206A23-F546-4724-A64F-5E342DFB7C99}" destId="{1A01A20B-70CA-4DB5-AA54-21FDE69032DC}" srcOrd="10" destOrd="0" presId="urn:microsoft.com/office/officeart/2005/8/layout/default"/>
    <dgm:cxn modelId="{BDE41A43-363F-4FBB-853D-0FA693A0A55C}" type="presParOf" srcId="{24206A23-F546-4724-A64F-5E342DFB7C99}" destId="{D6358B8C-DEAE-4A12-BB9B-517F7BF75A99}" srcOrd="11" destOrd="0" presId="urn:microsoft.com/office/officeart/2005/8/layout/default"/>
    <dgm:cxn modelId="{F74ED6D7-3757-4244-85B1-C7937829C0CA}" type="presParOf" srcId="{24206A23-F546-4724-A64F-5E342DFB7C99}" destId="{ED11F0EE-4DF7-4F36-B2E8-29C2FE9540CE}" srcOrd="12" destOrd="0" presId="urn:microsoft.com/office/officeart/2005/8/layout/default"/>
    <dgm:cxn modelId="{5C965720-8384-4B18-A9D6-E78977FE07FB}" type="presParOf" srcId="{24206A23-F546-4724-A64F-5E342DFB7C99}" destId="{12655D3B-A21B-4776-8C4E-0094779B8C55}" srcOrd="13" destOrd="0" presId="urn:microsoft.com/office/officeart/2005/8/layout/default"/>
    <dgm:cxn modelId="{343C6B5E-1447-438A-B6BD-E7D7C1494F21}" type="presParOf" srcId="{24206A23-F546-4724-A64F-5E342DFB7C99}" destId="{6E08EF58-E0CB-40E2-879D-D43AFC97C863}" srcOrd="14" destOrd="0" presId="urn:microsoft.com/office/officeart/2005/8/layout/default"/>
    <dgm:cxn modelId="{1A77AFB3-9B59-49FE-A11C-7EB683457B46}" type="presParOf" srcId="{24206A23-F546-4724-A64F-5E342DFB7C99}" destId="{F43C1537-F3F8-4172-943C-3B838423C1B7}" srcOrd="15" destOrd="0" presId="urn:microsoft.com/office/officeart/2005/8/layout/default"/>
    <dgm:cxn modelId="{1A7A66AD-D818-4C41-8B54-7626AC809977}" type="presParOf" srcId="{24206A23-F546-4724-A64F-5E342DFB7C99}" destId="{B1ACE835-F349-43AE-BEA9-FD47339C19D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C951F-0F8D-4B5C-8596-662F60FDEDA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FEC1D7-F64C-41D0-A20D-D2CD3C56DBA9}">
      <dgm:prSet/>
      <dgm:spPr/>
      <dgm:t>
        <a:bodyPr/>
        <a:lstStyle/>
        <a:p>
          <a:r>
            <a:rPr lang="en-US"/>
            <a:t>She/Her</a:t>
          </a:r>
        </a:p>
      </dgm:t>
    </dgm:pt>
    <dgm:pt modelId="{938F873A-3E79-4537-B89D-AE93203003CE}" type="parTrans" cxnId="{C2F7C80F-71A6-43B0-8988-DC703384D6DB}">
      <dgm:prSet/>
      <dgm:spPr/>
      <dgm:t>
        <a:bodyPr/>
        <a:lstStyle/>
        <a:p>
          <a:endParaRPr lang="en-US"/>
        </a:p>
      </dgm:t>
    </dgm:pt>
    <dgm:pt modelId="{6A09ED70-F120-4CFC-8B62-7B8DEF2BC7CC}" type="sibTrans" cxnId="{C2F7C80F-71A6-43B0-8988-DC703384D6DB}">
      <dgm:prSet/>
      <dgm:spPr/>
      <dgm:t>
        <a:bodyPr/>
        <a:lstStyle/>
        <a:p>
          <a:endParaRPr lang="en-US"/>
        </a:p>
      </dgm:t>
    </dgm:pt>
    <dgm:pt modelId="{5C735CF8-DCF1-4065-9E03-7E28487DC4E2}">
      <dgm:prSet/>
      <dgm:spPr/>
      <dgm:t>
        <a:bodyPr/>
        <a:lstStyle/>
        <a:p>
          <a:r>
            <a:rPr lang="en-CA" b="0" i="0" dirty="0"/>
            <a:t>Former Sherwood Park Resident</a:t>
          </a:r>
        </a:p>
        <a:p>
          <a:r>
            <a:rPr lang="en-CA" b="0" i="0" dirty="0"/>
            <a:t>Identifies transgender and bisexual</a:t>
          </a:r>
          <a:endParaRPr lang="en-US" dirty="0"/>
        </a:p>
      </dgm:t>
    </dgm:pt>
    <dgm:pt modelId="{2793CBD2-96E5-46E3-AE68-4887C980C05A}" type="parTrans" cxnId="{A229C2E0-4DE7-4C94-AFE4-6E720CD5BB67}">
      <dgm:prSet/>
      <dgm:spPr/>
      <dgm:t>
        <a:bodyPr/>
        <a:lstStyle/>
        <a:p>
          <a:endParaRPr lang="en-US"/>
        </a:p>
      </dgm:t>
    </dgm:pt>
    <dgm:pt modelId="{735D577D-FE7F-4D3C-9A37-3E174CB1F537}" type="sibTrans" cxnId="{A229C2E0-4DE7-4C94-AFE4-6E720CD5BB67}">
      <dgm:prSet/>
      <dgm:spPr/>
      <dgm:t>
        <a:bodyPr/>
        <a:lstStyle/>
        <a:p>
          <a:endParaRPr lang="en-US"/>
        </a:p>
      </dgm:t>
    </dgm:pt>
    <dgm:pt modelId="{E8DCF6AD-B4D5-4145-8FB4-EA686732CDD8}">
      <dgm:prSet/>
      <dgm:spPr/>
      <dgm:t>
        <a:bodyPr/>
        <a:lstStyle/>
        <a:p>
          <a:r>
            <a:rPr lang="en-US" dirty="0"/>
            <a:t>A member since 2019</a:t>
          </a:r>
        </a:p>
      </dgm:t>
    </dgm:pt>
    <dgm:pt modelId="{E0D535BC-AD30-488D-B6E5-393F30ED4C4C}" type="parTrans" cxnId="{8BFB5142-0BD8-4182-88EA-D04063167231}">
      <dgm:prSet/>
      <dgm:spPr/>
      <dgm:t>
        <a:bodyPr/>
        <a:lstStyle/>
        <a:p>
          <a:endParaRPr lang="en-US"/>
        </a:p>
      </dgm:t>
    </dgm:pt>
    <dgm:pt modelId="{8D1255A3-1EF5-48F7-B05C-3E32FE9D23EC}" type="sibTrans" cxnId="{8BFB5142-0BD8-4182-88EA-D04063167231}">
      <dgm:prSet/>
      <dgm:spPr/>
      <dgm:t>
        <a:bodyPr/>
        <a:lstStyle/>
        <a:p>
          <a:endParaRPr lang="en-US"/>
        </a:p>
      </dgm:t>
    </dgm:pt>
    <dgm:pt modelId="{1DA285BA-D5E1-48EB-AAC9-180D4E8B29BE}">
      <dgm:prSet/>
      <dgm:spPr/>
      <dgm:t>
        <a:bodyPr/>
        <a:lstStyle/>
        <a:p>
          <a:endParaRPr lang="en-US" dirty="0"/>
        </a:p>
      </dgm:t>
    </dgm:pt>
    <dgm:pt modelId="{E03D4B84-751B-4F22-9806-6D7B97C2299F}" type="parTrans" cxnId="{E0DAC209-F543-4390-A084-57C6FF341A80}">
      <dgm:prSet/>
      <dgm:spPr/>
      <dgm:t>
        <a:bodyPr/>
        <a:lstStyle/>
        <a:p>
          <a:endParaRPr lang="en-US"/>
        </a:p>
      </dgm:t>
    </dgm:pt>
    <dgm:pt modelId="{F7163B17-0D38-4E01-A137-7BA6F8ACA1C1}" type="sibTrans" cxnId="{E0DAC209-F543-4390-A084-57C6FF341A80}">
      <dgm:prSet/>
      <dgm:spPr/>
      <dgm:t>
        <a:bodyPr/>
        <a:lstStyle/>
        <a:p>
          <a:endParaRPr lang="en-US"/>
        </a:p>
      </dgm:t>
    </dgm:pt>
    <dgm:pt modelId="{D2330E87-35AD-4506-B7AC-51BC4D235EF0}">
      <dgm:prSet/>
      <dgm:spPr/>
      <dgm:t>
        <a:bodyPr/>
        <a:lstStyle/>
        <a:p>
          <a:endParaRPr lang="en-US" dirty="0"/>
        </a:p>
      </dgm:t>
    </dgm:pt>
    <dgm:pt modelId="{33EA59F9-84A4-4122-BD37-0110DC5F80B1}" type="parTrans" cxnId="{5E12B595-4AC5-4FA6-A414-4CB30269CBBF}">
      <dgm:prSet/>
      <dgm:spPr/>
      <dgm:t>
        <a:bodyPr/>
        <a:lstStyle/>
        <a:p>
          <a:endParaRPr lang="en-US"/>
        </a:p>
      </dgm:t>
    </dgm:pt>
    <dgm:pt modelId="{031FF128-C033-4C5D-8954-8EBB15B1B47C}" type="sibTrans" cxnId="{5E12B595-4AC5-4FA6-A414-4CB30269CBBF}">
      <dgm:prSet/>
      <dgm:spPr/>
      <dgm:t>
        <a:bodyPr/>
        <a:lstStyle/>
        <a:p>
          <a:endParaRPr lang="en-US"/>
        </a:p>
      </dgm:t>
    </dgm:pt>
    <dgm:pt modelId="{6767C3E6-12B3-48A2-B8A4-F523773DEFC4}">
      <dgm:prSet/>
      <dgm:spPr/>
      <dgm:t>
        <a:bodyPr/>
        <a:lstStyle/>
        <a:p>
          <a:endParaRPr lang="en-US" dirty="0"/>
        </a:p>
      </dgm:t>
    </dgm:pt>
    <dgm:pt modelId="{622B1F53-D617-43BD-95FC-C4CD6936B5B2}" type="parTrans" cxnId="{0FEDA186-0E7E-4FD4-824D-BCF021448FC7}">
      <dgm:prSet/>
      <dgm:spPr/>
      <dgm:t>
        <a:bodyPr/>
        <a:lstStyle/>
        <a:p>
          <a:endParaRPr lang="en-US"/>
        </a:p>
      </dgm:t>
    </dgm:pt>
    <dgm:pt modelId="{AC6958CA-AF19-40C3-8832-1BF2CA76CA08}" type="sibTrans" cxnId="{0FEDA186-0E7E-4FD4-824D-BCF021448FC7}">
      <dgm:prSet/>
      <dgm:spPr/>
      <dgm:t>
        <a:bodyPr/>
        <a:lstStyle/>
        <a:p>
          <a:endParaRPr lang="en-US"/>
        </a:p>
      </dgm:t>
    </dgm:pt>
    <dgm:pt modelId="{8951B781-336F-48DA-90EA-CBDC09CC2E07}" type="pres">
      <dgm:prSet presAssocID="{5F0C951F-0F8D-4B5C-8596-662F60FDEDA0}" presName="vert0" presStyleCnt="0">
        <dgm:presLayoutVars>
          <dgm:dir/>
          <dgm:animOne val="branch"/>
          <dgm:animLvl val="lvl"/>
        </dgm:presLayoutVars>
      </dgm:prSet>
      <dgm:spPr/>
    </dgm:pt>
    <dgm:pt modelId="{B17108B9-7B00-4817-A192-F2F7ACAEB6BE}" type="pres">
      <dgm:prSet presAssocID="{20FEC1D7-F64C-41D0-A20D-D2CD3C56DBA9}" presName="thickLine" presStyleLbl="alignNode1" presStyleIdx="0" presStyleCnt="6"/>
      <dgm:spPr/>
    </dgm:pt>
    <dgm:pt modelId="{78701B79-1E25-477C-A194-BFEAA482915E}" type="pres">
      <dgm:prSet presAssocID="{20FEC1D7-F64C-41D0-A20D-D2CD3C56DBA9}" presName="horz1" presStyleCnt="0"/>
      <dgm:spPr/>
    </dgm:pt>
    <dgm:pt modelId="{CC427AEB-6A77-4865-85DA-2FC5A29E1170}" type="pres">
      <dgm:prSet presAssocID="{20FEC1D7-F64C-41D0-A20D-D2CD3C56DBA9}" presName="tx1" presStyleLbl="revTx" presStyleIdx="0" presStyleCnt="6"/>
      <dgm:spPr/>
    </dgm:pt>
    <dgm:pt modelId="{A5C5AD5F-40E8-4C4C-B779-F1A165D32013}" type="pres">
      <dgm:prSet presAssocID="{20FEC1D7-F64C-41D0-A20D-D2CD3C56DBA9}" presName="vert1" presStyleCnt="0"/>
      <dgm:spPr/>
    </dgm:pt>
    <dgm:pt modelId="{28F57ED2-CFCF-4E66-8934-7866168D061A}" type="pres">
      <dgm:prSet presAssocID="{5C735CF8-DCF1-4065-9E03-7E28487DC4E2}" presName="thickLine" presStyleLbl="alignNode1" presStyleIdx="1" presStyleCnt="6"/>
      <dgm:spPr/>
    </dgm:pt>
    <dgm:pt modelId="{456CE14F-74EC-4F75-A74E-C77DF3702BCA}" type="pres">
      <dgm:prSet presAssocID="{5C735CF8-DCF1-4065-9E03-7E28487DC4E2}" presName="horz1" presStyleCnt="0"/>
      <dgm:spPr/>
    </dgm:pt>
    <dgm:pt modelId="{5B33729B-33A7-4A20-B852-17C8458C4889}" type="pres">
      <dgm:prSet presAssocID="{5C735CF8-DCF1-4065-9E03-7E28487DC4E2}" presName="tx1" presStyleLbl="revTx" presStyleIdx="1" presStyleCnt="6"/>
      <dgm:spPr/>
    </dgm:pt>
    <dgm:pt modelId="{105B3EA7-1B6C-4747-ABD3-1EF3E861410A}" type="pres">
      <dgm:prSet presAssocID="{5C735CF8-DCF1-4065-9E03-7E28487DC4E2}" presName="vert1" presStyleCnt="0"/>
      <dgm:spPr/>
    </dgm:pt>
    <dgm:pt modelId="{90734801-5AC8-4C93-806C-2410F2A77B28}" type="pres">
      <dgm:prSet presAssocID="{E8DCF6AD-B4D5-4145-8FB4-EA686732CDD8}" presName="thickLine" presStyleLbl="alignNode1" presStyleIdx="2" presStyleCnt="6"/>
      <dgm:spPr/>
    </dgm:pt>
    <dgm:pt modelId="{2663DC42-937B-49B4-BEC4-B3B4D13738AE}" type="pres">
      <dgm:prSet presAssocID="{E8DCF6AD-B4D5-4145-8FB4-EA686732CDD8}" presName="horz1" presStyleCnt="0"/>
      <dgm:spPr/>
    </dgm:pt>
    <dgm:pt modelId="{B3022B04-35D9-43D1-9AD9-E091A7FAAAA5}" type="pres">
      <dgm:prSet presAssocID="{E8DCF6AD-B4D5-4145-8FB4-EA686732CDD8}" presName="tx1" presStyleLbl="revTx" presStyleIdx="2" presStyleCnt="6"/>
      <dgm:spPr/>
    </dgm:pt>
    <dgm:pt modelId="{0B55EF40-2187-4507-B3B7-1A73B8F42A34}" type="pres">
      <dgm:prSet presAssocID="{E8DCF6AD-B4D5-4145-8FB4-EA686732CDD8}" presName="vert1" presStyleCnt="0"/>
      <dgm:spPr/>
    </dgm:pt>
    <dgm:pt modelId="{7893B2A9-A188-4DA3-9642-FA58BB208719}" type="pres">
      <dgm:prSet presAssocID="{1DA285BA-D5E1-48EB-AAC9-180D4E8B29BE}" presName="thickLine" presStyleLbl="alignNode1" presStyleIdx="3" presStyleCnt="6"/>
      <dgm:spPr/>
    </dgm:pt>
    <dgm:pt modelId="{03DA874A-3267-489A-96A7-675ACFDCF976}" type="pres">
      <dgm:prSet presAssocID="{1DA285BA-D5E1-48EB-AAC9-180D4E8B29BE}" presName="horz1" presStyleCnt="0"/>
      <dgm:spPr/>
    </dgm:pt>
    <dgm:pt modelId="{36A7109A-8962-4C51-BE64-56D92A53B87F}" type="pres">
      <dgm:prSet presAssocID="{1DA285BA-D5E1-48EB-AAC9-180D4E8B29BE}" presName="tx1" presStyleLbl="revTx" presStyleIdx="3" presStyleCnt="6"/>
      <dgm:spPr/>
    </dgm:pt>
    <dgm:pt modelId="{62558D08-7F74-42CF-8662-F6FB14EC7D03}" type="pres">
      <dgm:prSet presAssocID="{1DA285BA-D5E1-48EB-AAC9-180D4E8B29BE}" presName="vert1" presStyleCnt="0"/>
      <dgm:spPr/>
    </dgm:pt>
    <dgm:pt modelId="{050F83B0-632A-4006-A9D8-92C892C74568}" type="pres">
      <dgm:prSet presAssocID="{D2330E87-35AD-4506-B7AC-51BC4D235EF0}" presName="thickLine" presStyleLbl="alignNode1" presStyleIdx="4" presStyleCnt="6"/>
      <dgm:spPr/>
    </dgm:pt>
    <dgm:pt modelId="{D53DEB94-9D27-42C4-A363-657E901E18CB}" type="pres">
      <dgm:prSet presAssocID="{D2330E87-35AD-4506-B7AC-51BC4D235EF0}" presName="horz1" presStyleCnt="0"/>
      <dgm:spPr/>
    </dgm:pt>
    <dgm:pt modelId="{E827D655-D239-48A4-AA0C-37180E877308}" type="pres">
      <dgm:prSet presAssocID="{D2330E87-35AD-4506-B7AC-51BC4D235EF0}" presName="tx1" presStyleLbl="revTx" presStyleIdx="4" presStyleCnt="6"/>
      <dgm:spPr/>
    </dgm:pt>
    <dgm:pt modelId="{AD10A9CB-41FA-4216-A95D-F61DE85AE505}" type="pres">
      <dgm:prSet presAssocID="{D2330E87-35AD-4506-B7AC-51BC4D235EF0}" presName="vert1" presStyleCnt="0"/>
      <dgm:spPr/>
    </dgm:pt>
    <dgm:pt modelId="{AFF8C413-E660-4196-9EFE-80893888EA15}" type="pres">
      <dgm:prSet presAssocID="{6767C3E6-12B3-48A2-B8A4-F523773DEFC4}" presName="thickLine" presStyleLbl="alignNode1" presStyleIdx="5" presStyleCnt="6"/>
      <dgm:spPr/>
    </dgm:pt>
    <dgm:pt modelId="{4BF5FFE6-B999-4533-83A1-DA1FD81B7D26}" type="pres">
      <dgm:prSet presAssocID="{6767C3E6-12B3-48A2-B8A4-F523773DEFC4}" presName="horz1" presStyleCnt="0"/>
      <dgm:spPr/>
    </dgm:pt>
    <dgm:pt modelId="{5171F62A-667D-482A-B374-2C7CFDAD127D}" type="pres">
      <dgm:prSet presAssocID="{6767C3E6-12B3-48A2-B8A4-F523773DEFC4}" presName="tx1" presStyleLbl="revTx" presStyleIdx="5" presStyleCnt="6"/>
      <dgm:spPr/>
    </dgm:pt>
    <dgm:pt modelId="{AD8AAC96-B058-4314-B3D5-88E37631A4B0}" type="pres">
      <dgm:prSet presAssocID="{6767C3E6-12B3-48A2-B8A4-F523773DEFC4}" presName="vert1" presStyleCnt="0"/>
      <dgm:spPr/>
    </dgm:pt>
  </dgm:ptLst>
  <dgm:cxnLst>
    <dgm:cxn modelId="{E0DAC209-F543-4390-A084-57C6FF341A80}" srcId="{5F0C951F-0F8D-4B5C-8596-662F60FDEDA0}" destId="{1DA285BA-D5E1-48EB-AAC9-180D4E8B29BE}" srcOrd="3" destOrd="0" parTransId="{E03D4B84-751B-4F22-9806-6D7B97C2299F}" sibTransId="{F7163B17-0D38-4E01-A137-7BA6F8ACA1C1}"/>
    <dgm:cxn modelId="{C2F7C80F-71A6-43B0-8988-DC703384D6DB}" srcId="{5F0C951F-0F8D-4B5C-8596-662F60FDEDA0}" destId="{20FEC1D7-F64C-41D0-A20D-D2CD3C56DBA9}" srcOrd="0" destOrd="0" parTransId="{938F873A-3E79-4537-B89D-AE93203003CE}" sibTransId="{6A09ED70-F120-4CFC-8B62-7B8DEF2BC7CC}"/>
    <dgm:cxn modelId="{143C743D-7B5D-44DE-AA4A-39B0E8757324}" type="presOf" srcId="{6767C3E6-12B3-48A2-B8A4-F523773DEFC4}" destId="{5171F62A-667D-482A-B374-2C7CFDAD127D}" srcOrd="0" destOrd="0" presId="urn:microsoft.com/office/officeart/2008/layout/LinedList"/>
    <dgm:cxn modelId="{8BFB5142-0BD8-4182-88EA-D04063167231}" srcId="{5F0C951F-0F8D-4B5C-8596-662F60FDEDA0}" destId="{E8DCF6AD-B4D5-4145-8FB4-EA686732CDD8}" srcOrd="2" destOrd="0" parTransId="{E0D535BC-AD30-488D-B6E5-393F30ED4C4C}" sibTransId="{8D1255A3-1EF5-48F7-B05C-3E32FE9D23EC}"/>
    <dgm:cxn modelId="{44BAA677-A2C5-4952-B3AB-00378CCEAFEE}" type="presOf" srcId="{5C735CF8-DCF1-4065-9E03-7E28487DC4E2}" destId="{5B33729B-33A7-4A20-B852-17C8458C4889}" srcOrd="0" destOrd="0" presId="urn:microsoft.com/office/officeart/2008/layout/LinedList"/>
    <dgm:cxn modelId="{0FEDA186-0E7E-4FD4-824D-BCF021448FC7}" srcId="{5F0C951F-0F8D-4B5C-8596-662F60FDEDA0}" destId="{6767C3E6-12B3-48A2-B8A4-F523773DEFC4}" srcOrd="5" destOrd="0" parTransId="{622B1F53-D617-43BD-95FC-C4CD6936B5B2}" sibTransId="{AC6958CA-AF19-40C3-8832-1BF2CA76CA08}"/>
    <dgm:cxn modelId="{5E12B595-4AC5-4FA6-A414-4CB30269CBBF}" srcId="{5F0C951F-0F8D-4B5C-8596-662F60FDEDA0}" destId="{D2330E87-35AD-4506-B7AC-51BC4D235EF0}" srcOrd="4" destOrd="0" parTransId="{33EA59F9-84A4-4122-BD37-0110DC5F80B1}" sibTransId="{031FF128-C033-4C5D-8954-8EBB15B1B47C}"/>
    <dgm:cxn modelId="{FE1CFDB7-3617-4A98-8C63-40B701C62955}" type="presOf" srcId="{E8DCF6AD-B4D5-4145-8FB4-EA686732CDD8}" destId="{B3022B04-35D9-43D1-9AD9-E091A7FAAAA5}" srcOrd="0" destOrd="0" presId="urn:microsoft.com/office/officeart/2008/layout/LinedList"/>
    <dgm:cxn modelId="{72BDC4C4-8A32-4A0B-92F8-7A11DE0E221D}" type="presOf" srcId="{1DA285BA-D5E1-48EB-AAC9-180D4E8B29BE}" destId="{36A7109A-8962-4C51-BE64-56D92A53B87F}" srcOrd="0" destOrd="0" presId="urn:microsoft.com/office/officeart/2008/layout/LinedList"/>
    <dgm:cxn modelId="{6E6785CE-6176-44A3-91B6-40556C72A741}" type="presOf" srcId="{5F0C951F-0F8D-4B5C-8596-662F60FDEDA0}" destId="{8951B781-336F-48DA-90EA-CBDC09CC2E07}" srcOrd="0" destOrd="0" presId="urn:microsoft.com/office/officeart/2008/layout/LinedList"/>
    <dgm:cxn modelId="{A229C2E0-4DE7-4C94-AFE4-6E720CD5BB67}" srcId="{5F0C951F-0F8D-4B5C-8596-662F60FDEDA0}" destId="{5C735CF8-DCF1-4065-9E03-7E28487DC4E2}" srcOrd="1" destOrd="0" parTransId="{2793CBD2-96E5-46E3-AE68-4887C980C05A}" sibTransId="{735D577D-FE7F-4D3C-9A37-3E174CB1F537}"/>
    <dgm:cxn modelId="{F98E3EF9-F508-4FC3-92E3-392C358BCC32}" type="presOf" srcId="{D2330E87-35AD-4506-B7AC-51BC4D235EF0}" destId="{E827D655-D239-48A4-AA0C-37180E877308}" srcOrd="0" destOrd="0" presId="urn:microsoft.com/office/officeart/2008/layout/LinedList"/>
    <dgm:cxn modelId="{C715DCFA-5F20-45E8-BA49-3979F0895CFF}" type="presOf" srcId="{20FEC1D7-F64C-41D0-A20D-D2CD3C56DBA9}" destId="{CC427AEB-6A77-4865-85DA-2FC5A29E1170}" srcOrd="0" destOrd="0" presId="urn:microsoft.com/office/officeart/2008/layout/LinedList"/>
    <dgm:cxn modelId="{BA434C09-E832-4D4B-AE97-BB01B0712172}" type="presParOf" srcId="{8951B781-336F-48DA-90EA-CBDC09CC2E07}" destId="{B17108B9-7B00-4817-A192-F2F7ACAEB6BE}" srcOrd="0" destOrd="0" presId="urn:microsoft.com/office/officeart/2008/layout/LinedList"/>
    <dgm:cxn modelId="{1B1E8E80-D1E8-41DC-932D-7B514E9A1CC1}" type="presParOf" srcId="{8951B781-336F-48DA-90EA-CBDC09CC2E07}" destId="{78701B79-1E25-477C-A194-BFEAA482915E}" srcOrd="1" destOrd="0" presId="urn:microsoft.com/office/officeart/2008/layout/LinedList"/>
    <dgm:cxn modelId="{1B4C21FD-998C-4552-833C-B2330670D1BC}" type="presParOf" srcId="{78701B79-1E25-477C-A194-BFEAA482915E}" destId="{CC427AEB-6A77-4865-85DA-2FC5A29E1170}" srcOrd="0" destOrd="0" presId="urn:microsoft.com/office/officeart/2008/layout/LinedList"/>
    <dgm:cxn modelId="{41298016-63A0-4756-A495-F0BE55F263A0}" type="presParOf" srcId="{78701B79-1E25-477C-A194-BFEAA482915E}" destId="{A5C5AD5F-40E8-4C4C-B779-F1A165D32013}" srcOrd="1" destOrd="0" presId="urn:microsoft.com/office/officeart/2008/layout/LinedList"/>
    <dgm:cxn modelId="{9748F0B0-82B2-427B-B62A-5C0FB4CFE024}" type="presParOf" srcId="{8951B781-336F-48DA-90EA-CBDC09CC2E07}" destId="{28F57ED2-CFCF-4E66-8934-7866168D061A}" srcOrd="2" destOrd="0" presId="urn:microsoft.com/office/officeart/2008/layout/LinedList"/>
    <dgm:cxn modelId="{B21906C0-411B-4009-A893-07F2B24A7E09}" type="presParOf" srcId="{8951B781-336F-48DA-90EA-CBDC09CC2E07}" destId="{456CE14F-74EC-4F75-A74E-C77DF3702BCA}" srcOrd="3" destOrd="0" presId="urn:microsoft.com/office/officeart/2008/layout/LinedList"/>
    <dgm:cxn modelId="{9BC0BB15-F8B9-4265-A0BC-65D11DC3018E}" type="presParOf" srcId="{456CE14F-74EC-4F75-A74E-C77DF3702BCA}" destId="{5B33729B-33A7-4A20-B852-17C8458C4889}" srcOrd="0" destOrd="0" presId="urn:microsoft.com/office/officeart/2008/layout/LinedList"/>
    <dgm:cxn modelId="{AFBBC201-9D6A-4C3D-9F97-F335A6224C96}" type="presParOf" srcId="{456CE14F-74EC-4F75-A74E-C77DF3702BCA}" destId="{105B3EA7-1B6C-4747-ABD3-1EF3E861410A}" srcOrd="1" destOrd="0" presId="urn:microsoft.com/office/officeart/2008/layout/LinedList"/>
    <dgm:cxn modelId="{9A009E1D-3FA2-41CB-A156-2A5E951C4B85}" type="presParOf" srcId="{8951B781-336F-48DA-90EA-CBDC09CC2E07}" destId="{90734801-5AC8-4C93-806C-2410F2A77B28}" srcOrd="4" destOrd="0" presId="urn:microsoft.com/office/officeart/2008/layout/LinedList"/>
    <dgm:cxn modelId="{EC1D0478-AF64-4D21-BDF7-40114B6F1B12}" type="presParOf" srcId="{8951B781-336F-48DA-90EA-CBDC09CC2E07}" destId="{2663DC42-937B-49B4-BEC4-B3B4D13738AE}" srcOrd="5" destOrd="0" presId="urn:microsoft.com/office/officeart/2008/layout/LinedList"/>
    <dgm:cxn modelId="{9410CD1B-4A33-4838-A4C7-9913B11737E6}" type="presParOf" srcId="{2663DC42-937B-49B4-BEC4-B3B4D13738AE}" destId="{B3022B04-35D9-43D1-9AD9-E091A7FAAAA5}" srcOrd="0" destOrd="0" presId="urn:microsoft.com/office/officeart/2008/layout/LinedList"/>
    <dgm:cxn modelId="{07CE2852-B141-4937-B518-2255D45BEAAD}" type="presParOf" srcId="{2663DC42-937B-49B4-BEC4-B3B4D13738AE}" destId="{0B55EF40-2187-4507-B3B7-1A73B8F42A34}" srcOrd="1" destOrd="0" presId="urn:microsoft.com/office/officeart/2008/layout/LinedList"/>
    <dgm:cxn modelId="{E8C47C89-9E74-4945-AA4B-48F253DAD215}" type="presParOf" srcId="{8951B781-336F-48DA-90EA-CBDC09CC2E07}" destId="{7893B2A9-A188-4DA3-9642-FA58BB208719}" srcOrd="6" destOrd="0" presId="urn:microsoft.com/office/officeart/2008/layout/LinedList"/>
    <dgm:cxn modelId="{CD96CB6B-B4E8-4114-88C2-B5E163F8D718}" type="presParOf" srcId="{8951B781-336F-48DA-90EA-CBDC09CC2E07}" destId="{03DA874A-3267-489A-96A7-675ACFDCF976}" srcOrd="7" destOrd="0" presId="urn:microsoft.com/office/officeart/2008/layout/LinedList"/>
    <dgm:cxn modelId="{EAFD889F-7755-471F-B204-8F879C30C9C6}" type="presParOf" srcId="{03DA874A-3267-489A-96A7-675ACFDCF976}" destId="{36A7109A-8962-4C51-BE64-56D92A53B87F}" srcOrd="0" destOrd="0" presId="urn:microsoft.com/office/officeart/2008/layout/LinedList"/>
    <dgm:cxn modelId="{7EC38815-6F36-4B18-9D47-DAAA47B17C49}" type="presParOf" srcId="{03DA874A-3267-489A-96A7-675ACFDCF976}" destId="{62558D08-7F74-42CF-8662-F6FB14EC7D03}" srcOrd="1" destOrd="0" presId="urn:microsoft.com/office/officeart/2008/layout/LinedList"/>
    <dgm:cxn modelId="{D3C36DEF-3FF5-401C-AFD5-3AF52AE2BED3}" type="presParOf" srcId="{8951B781-336F-48DA-90EA-CBDC09CC2E07}" destId="{050F83B0-632A-4006-A9D8-92C892C74568}" srcOrd="8" destOrd="0" presId="urn:microsoft.com/office/officeart/2008/layout/LinedList"/>
    <dgm:cxn modelId="{01106BE4-E145-43BD-BAFC-89B6EA0940EA}" type="presParOf" srcId="{8951B781-336F-48DA-90EA-CBDC09CC2E07}" destId="{D53DEB94-9D27-42C4-A363-657E901E18CB}" srcOrd="9" destOrd="0" presId="urn:microsoft.com/office/officeart/2008/layout/LinedList"/>
    <dgm:cxn modelId="{446256C2-159F-46DB-B59F-291F023CB75D}" type="presParOf" srcId="{D53DEB94-9D27-42C4-A363-657E901E18CB}" destId="{E827D655-D239-48A4-AA0C-37180E877308}" srcOrd="0" destOrd="0" presId="urn:microsoft.com/office/officeart/2008/layout/LinedList"/>
    <dgm:cxn modelId="{BEFD614C-501B-4869-AE28-0F4FF2B36E6E}" type="presParOf" srcId="{D53DEB94-9D27-42C4-A363-657E901E18CB}" destId="{AD10A9CB-41FA-4216-A95D-F61DE85AE505}" srcOrd="1" destOrd="0" presId="urn:microsoft.com/office/officeart/2008/layout/LinedList"/>
    <dgm:cxn modelId="{FB7D7DA3-F738-4F2B-9148-7D35A4788357}" type="presParOf" srcId="{8951B781-336F-48DA-90EA-CBDC09CC2E07}" destId="{AFF8C413-E660-4196-9EFE-80893888EA15}" srcOrd="10" destOrd="0" presId="urn:microsoft.com/office/officeart/2008/layout/LinedList"/>
    <dgm:cxn modelId="{40E7F6C0-69BD-47D2-A4E0-0D7738145967}" type="presParOf" srcId="{8951B781-336F-48DA-90EA-CBDC09CC2E07}" destId="{4BF5FFE6-B999-4533-83A1-DA1FD81B7D26}" srcOrd="11" destOrd="0" presId="urn:microsoft.com/office/officeart/2008/layout/LinedList"/>
    <dgm:cxn modelId="{7E664163-8CAC-4409-B53E-48A2A68D780C}" type="presParOf" srcId="{4BF5FFE6-B999-4533-83A1-DA1FD81B7D26}" destId="{5171F62A-667D-482A-B374-2C7CFDAD127D}" srcOrd="0" destOrd="0" presId="urn:microsoft.com/office/officeart/2008/layout/LinedList"/>
    <dgm:cxn modelId="{9A7E0520-8EAA-4B29-BEC6-F5B8F0AB69A6}" type="presParOf" srcId="{4BF5FFE6-B999-4533-83A1-DA1FD81B7D26}" destId="{AD8AAC96-B058-4314-B3D5-88E37631A4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0C951F-0F8D-4B5C-8596-662F60FDEDA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FEC1D7-F64C-41D0-A20D-D2CD3C56DBA9}">
      <dgm:prSet/>
      <dgm:spPr/>
      <dgm:t>
        <a:bodyPr/>
        <a:lstStyle/>
        <a:p>
          <a:r>
            <a:rPr lang="en-US" b="0" i="0" dirty="0"/>
            <a:t>No one should need to leave their home in order to feel safe and supported.</a:t>
          </a:r>
          <a:endParaRPr lang="en-US" dirty="0"/>
        </a:p>
      </dgm:t>
    </dgm:pt>
    <dgm:pt modelId="{938F873A-3E79-4537-B89D-AE93203003CE}" type="parTrans" cxnId="{C2F7C80F-71A6-43B0-8988-DC703384D6DB}">
      <dgm:prSet/>
      <dgm:spPr/>
      <dgm:t>
        <a:bodyPr/>
        <a:lstStyle/>
        <a:p>
          <a:endParaRPr lang="en-US"/>
        </a:p>
      </dgm:t>
    </dgm:pt>
    <dgm:pt modelId="{6A09ED70-F120-4CFC-8B62-7B8DEF2BC7CC}" type="sibTrans" cxnId="{C2F7C80F-71A6-43B0-8988-DC703384D6DB}">
      <dgm:prSet/>
      <dgm:spPr/>
      <dgm:t>
        <a:bodyPr/>
        <a:lstStyle/>
        <a:p>
          <a:endParaRPr lang="en-US"/>
        </a:p>
      </dgm:t>
    </dgm:pt>
    <dgm:pt modelId="{5C735CF8-DCF1-4065-9E03-7E28487DC4E2}">
      <dgm:prSet/>
      <dgm:spPr/>
      <dgm:t>
        <a:bodyPr/>
        <a:lstStyle/>
        <a:p>
          <a:r>
            <a:rPr lang="en-US" b="0" i="0" dirty="0"/>
            <a:t>LGBTQ people are the opposite of a priority for our current government.</a:t>
          </a:r>
          <a:endParaRPr lang="en-US" dirty="0"/>
        </a:p>
      </dgm:t>
    </dgm:pt>
    <dgm:pt modelId="{2793CBD2-96E5-46E3-AE68-4887C980C05A}" type="parTrans" cxnId="{A229C2E0-4DE7-4C94-AFE4-6E720CD5BB67}">
      <dgm:prSet/>
      <dgm:spPr/>
      <dgm:t>
        <a:bodyPr/>
        <a:lstStyle/>
        <a:p>
          <a:endParaRPr lang="en-US"/>
        </a:p>
      </dgm:t>
    </dgm:pt>
    <dgm:pt modelId="{735D577D-FE7F-4D3C-9A37-3E174CB1F537}" type="sibTrans" cxnId="{A229C2E0-4DE7-4C94-AFE4-6E720CD5BB67}">
      <dgm:prSet/>
      <dgm:spPr/>
      <dgm:t>
        <a:bodyPr/>
        <a:lstStyle/>
        <a:p>
          <a:endParaRPr lang="en-US"/>
        </a:p>
      </dgm:t>
    </dgm:pt>
    <dgm:pt modelId="{E8DCF6AD-B4D5-4145-8FB4-EA686732CDD8}">
      <dgm:prSet/>
      <dgm:spPr/>
      <dgm:t>
        <a:bodyPr/>
        <a:lstStyle/>
        <a:p>
          <a:r>
            <a:rPr lang="en-US" dirty="0"/>
            <a:t>Prioritizing:</a:t>
          </a:r>
        </a:p>
        <a:p>
          <a:r>
            <a:rPr lang="en-CA" b="0" i="0" dirty="0"/>
            <a:t>New funding partnerships</a:t>
          </a:r>
          <a:endParaRPr lang="en-US" dirty="0"/>
        </a:p>
      </dgm:t>
    </dgm:pt>
    <dgm:pt modelId="{E0D535BC-AD30-488D-B6E5-393F30ED4C4C}" type="parTrans" cxnId="{8BFB5142-0BD8-4182-88EA-D04063167231}">
      <dgm:prSet/>
      <dgm:spPr/>
      <dgm:t>
        <a:bodyPr/>
        <a:lstStyle/>
        <a:p>
          <a:endParaRPr lang="en-US"/>
        </a:p>
      </dgm:t>
    </dgm:pt>
    <dgm:pt modelId="{8D1255A3-1EF5-48F7-B05C-3E32FE9D23EC}" type="sibTrans" cxnId="{8BFB5142-0BD8-4182-88EA-D04063167231}">
      <dgm:prSet/>
      <dgm:spPr/>
      <dgm:t>
        <a:bodyPr/>
        <a:lstStyle/>
        <a:p>
          <a:endParaRPr lang="en-US"/>
        </a:p>
      </dgm:t>
    </dgm:pt>
    <dgm:pt modelId="{1DA285BA-D5E1-48EB-AAC9-180D4E8B29BE}">
      <dgm:prSet/>
      <dgm:spPr/>
      <dgm:t>
        <a:bodyPr/>
        <a:lstStyle/>
        <a:p>
          <a:r>
            <a:rPr lang="en-US" b="0" i="0" dirty="0"/>
            <a:t>Capitalizing on LGBTQ rights as political and consumer issue</a:t>
          </a:r>
          <a:br>
            <a:rPr lang="en-US" dirty="0"/>
          </a:br>
          <a:r>
            <a:rPr lang="en-US" b="0" i="0" dirty="0" err="1"/>
            <a:t>altView</a:t>
          </a:r>
          <a:r>
            <a:rPr lang="en-US" b="0" i="0" dirty="0"/>
            <a:t> continues its work to share resources with parents and connect</a:t>
          </a:r>
          <a:br>
            <a:rPr lang="en-US" dirty="0"/>
          </a:br>
          <a:r>
            <a:rPr lang="en-US" b="0" i="0" dirty="0"/>
            <a:t>young people to supports</a:t>
          </a:r>
          <a:endParaRPr lang="en-US" dirty="0"/>
        </a:p>
      </dgm:t>
    </dgm:pt>
    <dgm:pt modelId="{E03D4B84-751B-4F22-9806-6D7B97C2299F}" type="parTrans" cxnId="{E0DAC209-F543-4390-A084-57C6FF341A80}">
      <dgm:prSet/>
      <dgm:spPr/>
      <dgm:t>
        <a:bodyPr/>
        <a:lstStyle/>
        <a:p>
          <a:endParaRPr lang="en-US"/>
        </a:p>
      </dgm:t>
    </dgm:pt>
    <dgm:pt modelId="{F7163B17-0D38-4E01-A137-7BA6F8ACA1C1}" type="sibTrans" cxnId="{E0DAC209-F543-4390-A084-57C6FF341A80}">
      <dgm:prSet/>
      <dgm:spPr/>
      <dgm:t>
        <a:bodyPr/>
        <a:lstStyle/>
        <a:p>
          <a:endParaRPr lang="en-US"/>
        </a:p>
      </dgm:t>
    </dgm:pt>
    <dgm:pt modelId="{D2330E87-35AD-4506-B7AC-51BC4D235EF0}">
      <dgm:prSet/>
      <dgm:spPr/>
      <dgm:t>
        <a:bodyPr/>
        <a:lstStyle/>
        <a:p>
          <a:r>
            <a:rPr lang="en-US" b="0" i="0" dirty="0"/>
            <a:t>Helping anyone have an easier go of it than I did is worth it</a:t>
          </a:r>
          <a:endParaRPr lang="en-US" dirty="0"/>
        </a:p>
      </dgm:t>
    </dgm:pt>
    <dgm:pt modelId="{33EA59F9-84A4-4122-BD37-0110DC5F80B1}" type="parTrans" cxnId="{5E12B595-4AC5-4FA6-A414-4CB30269CBBF}">
      <dgm:prSet/>
      <dgm:spPr/>
      <dgm:t>
        <a:bodyPr/>
        <a:lstStyle/>
        <a:p>
          <a:endParaRPr lang="en-US"/>
        </a:p>
      </dgm:t>
    </dgm:pt>
    <dgm:pt modelId="{031FF128-C033-4C5D-8954-8EBB15B1B47C}" type="sibTrans" cxnId="{5E12B595-4AC5-4FA6-A414-4CB30269CBBF}">
      <dgm:prSet/>
      <dgm:spPr/>
      <dgm:t>
        <a:bodyPr/>
        <a:lstStyle/>
        <a:p>
          <a:endParaRPr lang="en-US"/>
        </a:p>
      </dgm:t>
    </dgm:pt>
    <dgm:pt modelId="{8951B781-336F-48DA-90EA-CBDC09CC2E07}" type="pres">
      <dgm:prSet presAssocID="{5F0C951F-0F8D-4B5C-8596-662F60FDEDA0}" presName="vert0" presStyleCnt="0">
        <dgm:presLayoutVars>
          <dgm:dir/>
          <dgm:animOne val="branch"/>
          <dgm:animLvl val="lvl"/>
        </dgm:presLayoutVars>
      </dgm:prSet>
      <dgm:spPr/>
    </dgm:pt>
    <dgm:pt modelId="{B17108B9-7B00-4817-A192-F2F7ACAEB6BE}" type="pres">
      <dgm:prSet presAssocID="{20FEC1D7-F64C-41D0-A20D-D2CD3C56DBA9}" presName="thickLine" presStyleLbl="alignNode1" presStyleIdx="0" presStyleCnt="5"/>
      <dgm:spPr/>
    </dgm:pt>
    <dgm:pt modelId="{78701B79-1E25-477C-A194-BFEAA482915E}" type="pres">
      <dgm:prSet presAssocID="{20FEC1D7-F64C-41D0-A20D-D2CD3C56DBA9}" presName="horz1" presStyleCnt="0"/>
      <dgm:spPr/>
    </dgm:pt>
    <dgm:pt modelId="{CC427AEB-6A77-4865-85DA-2FC5A29E1170}" type="pres">
      <dgm:prSet presAssocID="{20FEC1D7-F64C-41D0-A20D-D2CD3C56DBA9}" presName="tx1" presStyleLbl="revTx" presStyleIdx="0" presStyleCnt="5"/>
      <dgm:spPr/>
    </dgm:pt>
    <dgm:pt modelId="{A5C5AD5F-40E8-4C4C-B779-F1A165D32013}" type="pres">
      <dgm:prSet presAssocID="{20FEC1D7-F64C-41D0-A20D-D2CD3C56DBA9}" presName="vert1" presStyleCnt="0"/>
      <dgm:spPr/>
    </dgm:pt>
    <dgm:pt modelId="{28F57ED2-CFCF-4E66-8934-7866168D061A}" type="pres">
      <dgm:prSet presAssocID="{5C735CF8-DCF1-4065-9E03-7E28487DC4E2}" presName="thickLine" presStyleLbl="alignNode1" presStyleIdx="1" presStyleCnt="5"/>
      <dgm:spPr/>
    </dgm:pt>
    <dgm:pt modelId="{456CE14F-74EC-4F75-A74E-C77DF3702BCA}" type="pres">
      <dgm:prSet presAssocID="{5C735CF8-DCF1-4065-9E03-7E28487DC4E2}" presName="horz1" presStyleCnt="0"/>
      <dgm:spPr/>
    </dgm:pt>
    <dgm:pt modelId="{5B33729B-33A7-4A20-B852-17C8458C4889}" type="pres">
      <dgm:prSet presAssocID="{5C735CF8-DCF1-4065-9E03-7E28487DC4E2}" presName="tx1" presStyleLbl="revTx" presStyleIdx="1" presStyleCnt="5"/>
      <dgm:spPr/>
    </dgm:pt>
    <dgm:pt modelId="{105B3EA7-1B6C-4747-ABD3-1EF3E861410A}" type="pres">
      <dgm:prSet presAssocID="{5C735CF8-DCF1-4065-9E03-7E28487DC4E2}" presName="vert1" presStyleCnt="0"/>
      <dgm:spPr/>
    </dgm:pt>
    <dgm:pt modelId="{90734801-5AC8-4C93-806C-2410F2A77B28}" type="pres">
      <dgm:prSet presAssocID="{E8DCF6AD-B4D5-4145-8FB4-EA686732CDD8}" presName="thickLine" presStyleLbl="alignNode1" presStyleIdx="2" presStyleCnt="5"/>
      <dgm:spPr/>
    </dgm:pt>
    <dgm:pt modelId="{2663DC42-937B-49B4-BEC4-B3B4D13738AE}" type="pres">
      <dgm:prSet presAssocID="{E8DCF6AD-B4D5-4145-8FB4-EA686732CDD8}" presName="horz1" presStyleCnt="0"/>
      <dgm:spPr/>
    </dgm:pt>
    <dgm:pt modelId="{B3022B04-35D9-43D1-9AD9-E091A7FAAAA5}" type="pres">
      <dgm:prSet presAssocID="{E8DCF6AD-B4D5-4145-8FB4-EA686732CDD8}" presName="tx1" presStyleLbl="revTx" presStyleIdx="2" presStyleCnt="5"/>
      <dgm:spPr/>
    </dgm:pt>
    <dgm:pt modelId="{0B55EF40-2187-4507-B3B7-1A73B8F42A34}" type="pres">
      <dgm:prSet presAssocID="{E8DCF6AD-B4D5-4145-8FB4-EA686732CDD8}" presName="vert1" presStyleCnt="0"/>
      <dgm:spPr/>
    </dgm:pt>
    <dgm:pt modelId="{7893B2A9-A188-4DA3-9642-FA58BB208719}" type="pres">
      <dgm:prSet presAssocID="{1DA285BA-D5E1-48EB-AAC9-180D4E8B29BE}" presName="thickLine" presStyleLbl="alignNode1" presStyleIdx="3" presStyleCnt="5"/>
      <dgm:spPr/>
    </dgm:pt>
    <dgm:pt modelId="{03DA874A-3267-489A-96A7-675ACFDCF976}" type="pres">
      <dgm:prSet presAssocID="{1DA285BA-D5E1-48EB-AAC9-180D4E8B29BE}" presName="horz1" presStyleCnt="0"/>
      <dgm:spPr/>
    </dgm:pt>
    <dgm:pt modelId="{36A7109A-8962-4C51-BE64-56D92A53B87F}" type="pres">
      <dgm:prSet presAssocID="{1DA285BA-D5E1-48EB-AAC9-180D4E8B29BE}" presName="tx1" presStyleLbl="revTx" presStyleIdx="3" presStyleCnt="5"/>
      <dgm:spPr/>
    </dgm:pt>
    <dgm:pt modelId="{62558D08-7F74-42CF-8662-F6FB14EC7D03}" type="pres">
      <dgm:prSet presAssocID="{1DA285BA-D5E1-48EB-AAC9-180D4E8B29BE}" presName="vert1" presStyleCnt="0"/>
      <dgm:spPr/>
    </dgm:pt>
    <dgm:pt modelId="{050F83B0-632A-4006-A9D8-92C892C74568}" type="pres">
      <dgm:prSet presAssocID="{D2330E87-35AD-4506-B7AC-51BC4D235EF0}" presName="thickLine" presStyleLbl="alignNode1" presStyleIdx="4" presStyleCnt="5"/>
      <dgm:spPr/>
    </dgm:pt>
    <dgm:pt modelId="{D53DEB94-9D27-42C4-A363-657E901E18CB}" type="pres">
      <dgm:prSet presAssocID="{D2330E87-35AD-4506-B7AC-51BC4D235EF0}" presName="horz1" presStyleCnt="0"/>
      <dgm:spPr/>
    </dgm:pt>
    <dgm:pt modelId="{E827D655-D239-48A4-AA0C-37180E877308}" type="pres">
      <dgm:prSet presAssocID="{D2330E87-35AD-4506-B7AC-51BC4D235EF0}" presName="tx1" presStyleLbl="revTx" presStyleIdx="4" presStyleCnt="5"/>
      <dgm:spPr/>
    </dgm:pt>
    <dgm:pt modelId="{AD10A9CB-41FA-4216-A95D-F61DE85AE505}" type="pres">
      <dgm:prSet presAssocID="{D2330E87-35AD-4506-B7AC-51BC4D235EF0}" presName="vert1" presStyleCnt="0"/>
      <dgm:spPr/>
    </dgm:pt>
  </dgm:ptLst>
  <dgm:cxnLst>
    <dgm:cxn modelId="{E0DAC209-F543-4390-A084-57C6FF341A80}" srcId="{5F0C951F-0F8D-4B5C-8596-662F60FDEDA0}" destId="{1DA285BA-D5E1-48EB-AAC9-180D4E8B29BE}" srcOrd="3" destOrd="0" parTransId="{E03D4B84-751B-4F22-9806-6D7B97C2299F}" sibTransId="{F7163B17-0D38-4E01-A137-7BA6F8ACA1C1}"/>
    <dgm:cxn modelId="{C2F7C80F-71A6-43B0-8988-DC703384D6DB}" srcId="{5F0C951F-0F8D-4B5C-8596-662F60FDEDA0}" destId="{20FEC1D7-F64C-41D0-A20D-D2CD3C56DBA9}" srcOrd="0" destOrd="0" parTransId="{938F873A-3E79-4537-B89D-AE93203003CE}" sibTransId="{6A09ED70-F120-4CFC-8B62-7B8DEF2BC7CC}"/>
    <dgm:cxn modelId="{8BFB5142-0BD8-4182-88EA-D04063167231}" srcId="{5F0C951F-0F8D-4B5C-8596-662F60FDEDA0}" destId="{E8DCF6AD-B4D5-4145-8FB4-EA686732CDD8}" srcOrd="2" destOrd="0" parTransId="{E0D535BC-AD30-488D-B6E5-393F30ED4C4C}" sibTransId="{8D1255A3-1EF5-48F7-B05C-3E32FE9D23EC}"/>
    <dgm:cxn modelId="{44BAA677-A2C5-4952-B3AB-00378CCEAFEE}" type="presOf" srcId="{5C735CF8-DCF1-4065-9E03-7E28487DC4E2}" destId="{5B33729B-33A7-4A20-B852-17C8458C4889}" srcOrd="0" destOrd="0" presId="urn:microsoft.com/office/officeart/2008/layout/LinedList"/>
    <dgm:cxn modelId="{5E12B595-4AC5-4FA6-A414-4CB30269CBBF}" srcId="{5F0C951F-0F8D-4B5C-8596-662F60FDEDA0}" destId="{D2330E87-35AD-4506-B7AC-51BC4D235EF0}" srcOrd="4" destOrd="0" parTransId="{33EA59F9-84A4-4122-BD37-0110DC5F80B1}" sibTransId="{031FF128-C033-4C5D-8954-8EBB15B1B47C}"/>
    <dgm:cxn modelId="{FE1CFDB7-3617-4A98-8C63-40B701C62955}" type="presOf" srcId="{E8DCF6AD-B4D5-4145-8FB4-EA686732CDD8}" destId="{B3022B04-35D9-43D1-9AD9-E091A7FAAAA5}" srcOrd="0" destOrd="0" presId="urn:microsoft.com/office/officeart/2008/layout/LinedList"/>
    <dgm:cxn modelId="{72BDC4C4-8A32-4A0B-92F8-7A11DE0E221D}" type="presOf" srcId="{1DA285BA-D5E1-48EB-AAC9-180D4E8B29BE}" destId="{36A7109A-8962-4C51-BE64-56D92A53B87F}" srcOrd="0" destOrd="0" presId="urn:microsoft.com/office/officeart/2008/layout/LinedList"/>
    <dgm:cxn modelId="{6E6785CE-6176-44A3-91B6-40556C72A741}" type="presOf" srcId="{5F0C951F-0F8D-4B5C-8596-662F60FDEDA0}" destId="{8951B781-336F-48DA-90EA-CBDC09CC2E07}" srcOrd="0" destOrd="0" presId="urn:microsoft.com/office/officeart/2008/layout/LinedList"/>
    <dgm:cxn modelId="{A229C2E0-4DE7-4C94-AFE4-6E720CD5BB67}" srcId="{5F0C951F-0F8D-4B5C-8596-662F60FDEDA0}" destId="{5C735CF8-DCF1-4065-9E03-7E28487DC4E2}" srcOrd="1" destOrd="0" parTransId="{2793CBD2-96E5-46E3-AE68-4887C980C05A}" sibTransId="{735D577D-FE7F-4D3C-9A37-3E174CB1F537}"/>
    <dgm:cxn modelId="{F98E3EF9-F508-4FC3-92E3-392C358BCC32}" type="presOf" srcId="{D2330E87-35AD-4506-B7AC-51BC4D235EF0}" destId="{E827D655-D239-48A4-AA0C-37180E877308}" srcOrd="0" destOrd="0" presId="urn:microsoft.com/office/officeart/2008/layout/LinedList"/>
    <dgm:cxn modelId="{C715DCFA-5F20-45E8-BA49-3979F0895CFF}" type="presOf" srcId="{20FEC1D7-F64C-41D0-A20D-D2CD3C56DBA9}" destId="{CC427AEB-6A77-4865-85DA-2FC5A29E1170}" srcOrd="0" destOrd="0" presId="urn:microsoft.com/office/officeart/2008/layout/LinedList"/>
    <dgm:cxn modelId="{BA434C09-E832-4D4B-AE97-BB01B0712172}" type="presParOf" srcId="{8951B781-336F-48DA-90EA-CBDC09CC2E07}" destId="{B17108B9-7B00-4817-A192-F2F7ACAEB6BE}" srcOrd="0" destOrd="0" presId="urn:microsoft.com/office/officeart/2008/layout/LinedList"/>
    <dgm:cxn modelId="{1B1E8E80-D1E8-41DC-932D-7B514E9A1CC1}" type="presParOf" srcId="{8951B781-336F-48DA-90EA-CBDC09CC2E07}" destId="{78701B79-1E25-477C-A194-BFEAA482915E}" srcOrd="1" destOrd="0" presId="urn:microsoft.com/office/officeart/2008/layout/LinedList"/>
    <dgm:cxn modelId="{1B4C21FD-998C-4552-833C-B2330670D1BC}" type="presParOf" srcId="{78701B79-1E25-477C-A194-BFEAA482915E}" destId="{CC427AEB-6A77-4865-85DA-2FC5A29E1170}" srcOrd="0" destOrd="0" presId="urn:microsoft.com/office/officeart/2008/layout/LinedList"/>
    <dgm:cxn modelId="{41298016-63A0-4756-A495-F0BE55F263A0}" type="presParOf" srcId="{78701B79-1E25-477C-A194-BFEAA482915E}" destId="{A5C5AD5F-40E8-4C4C-B779-F1A165D32013}" srcOrd="1" destOrd="0" presId="urn:microsoft.com/office/officeart/2008/layout/LinedList"/>
    <dgm:cxn modelId="{9748F0B0-82B2-427B-B62A-5C0FB4CFE024}" type="presParOf" srcId="{8951B781-336F-48DA-90EA-CBDC09CC2E07}" destId="{28F57ED2-CFCF-4E66-8934-7866168D061A}" srcOrd="2" destOrd="0" presId="urn:microsoft.com/office/officeart/2008/layout/LinedList"/>
    <dgm:cxn modelId="{B21906C0-411B-4009-A893-07F2B24A7E09}" type="presParOf" srcId="{8951B781-336F-48DA-90EA-CBDC09CC2E07}" destId="{456CE14F-74EC-4F75-A74E-C77DF3702BCA}" srcOrd="3" destOrd="0" presId="urn:microsoft.com/office/officeart/2008/layout/LinedList"/>
    <dgm:cxn modelId="{9BC0BB15-F8B9-4265-A0BC-65D11DC3018E}" type="presParOf" srcId="{456CE14F-74EC-4F75-A74E-C77DF3702BCA}" destId="{5B33729B-33A7-4A20-B852-17C8458C4889}" srcOrd="0" destOrd="0" presId="urn:microsoft.com/office/officeart/2008/layout/LinedList"/>
    <dgm:cxn modelId="{AFBBC201-9D6A-4C3D-9F97-F335A6224C96}" type="presParOf" srcId="{456CE14F-74EC-4F75-A74E-C77DF3702BCA}" destId="{105B3EA7-1B6C-4747-ABD3-1EF3E861410A}" srcOrd="1" destOrd="0" presId="urn:microsoft.com/office/officeart/2008/layout/LinedList"/>
    <dgm:cxn modelId="{9A009E1D-3FA2-41CB-A156-2A5E951C4B85}" type="presParOf" srcId="{8951B781-336F-48DA-90EA-CBDC09CC2E07}" destId="{90734801-5AC8-4C93-806C-2410F2A77B28}" srcOrd="4" destOrd="0" presId="urn:microsoft.com/office/officeart/2008/layout/LinedList"/>
    <dgm:cxn modelId="{EC1D0478-AF64-4D21-BDF7-40114B6F1B12}" type="presParOf" srcId="{8951B781-336F-48DA-90EA-CBDC09CC2E07}" destId="{2663DC42-937B-49B4-BEC4-B3B4D13738AE}" srcOrd="5" destOrd="0" presId="urn:microsoft.com/office/officeart/2008/layout/LinedList"/>
    <dgm:cxn modelId="{9410CD1B-4A33-4838-A4C7-9913B11737E6}" type="presParOf" srcId="{2663DC42-937B-49B4-BEC4-B3B4D13738AE}" destId="{B3022B04-35D9-43D1-9AD9-E091A7FAAAA5}" srcOrd="0" destOrd="0" presId="urn:microsoft.com/office/officeart/2008/layout/LinedList"/>
    <dgm:cxn modelId="{07CE2852-B141-4937-B518-2255D45BEAAD}" type="presParOf" srcId="{2663DC42-937B-49B4-BEC4-B3B4D13738AE}" destId="{0B55EF40-2187-4507-B3B7-1A73B8F42A34}" srcOrd="1" destOrd="0" presId="urn:microsoft.com/office/officeart/2008/layout/LinedList"/>
    <dgm:cxn modelId="{E8C47C89-9E74-4945-AA4B-48F253DAD215}" type="presParOf" srcId="{8951B781-336F-48DA-90EA-CBDC09CC2E07}" destId="{7893B2A9-A188-4DA3-9642-FA58BB208719}" srcOrd="6" destOrd="0" presId="urn:microsoft.com/office/officeart/2008/layout/LinedList"/>
    <dgm:cxn modelId="{CD96CB6B-B4E8-4114-88C2-B5E163F8D718}" type="presParOf" srcId="{8951B781-336F-48DA-90EA-CBDC09CC2E07}" destId="{03DA874A-3267-489A-96A7-675ACFDCF976}" srcOrd="7" destOrd="0" presId="urn:microsoft.com/office/officeart/2008/layout/LinedList"/>
    <dgm:cxn modelId="{EAFD889F-7755-471F-B204-8F879C30C9C6}" type="presParOf" srcId="{03DA874A-3267-489A-96A7-675ACFDCF976}" destId="{36A7109A-8962-4C51-BE64-56D92A53B87F}" srcOrd="0" destOrd="0" presId="urn:microsoft.com/office/officeart/2008/layout/LinedList"/>
    <dgm:cxn modelId="{7EC38815-6F36-4B18-9D47-DAAA47B17C49}" type="presParOf" srcId="{03DA874A-3267-489A-96A7-675ACFDCF976}" destId="{62558D08-7F74-42CF-8662-F6FB14EC7D03}" srcOrd="1" destOrd="0" presId="urn:microsoft.com/office/officeart/2008/layout/LinedList"/>
    <dgm:cxn modelId="{D3C36DEF-3FF5-401C-AFD5-3AF52AE2BED3}" type="presParOf" srcId="{8951B781-336F-48DA-90EA-CBDC09CC2E07}" destId="{050F83B0-632A-4006-A9D8-92C892C74568}" srcOrd="8" destOrd="0" presId="urn:microsoft.com/office/officeart/2008/layout/LinedList"/>
    <dgm:cxn modelId="{01106BE4-E145-43BD-BAFC-89B6EA0940EA}" type="presParOf" srcId="{8951B781-336F-48DA-90EA-CBDC09CC2E07}" destId="{D53DEB94-9D27-42C4-A363-657E901E18CB}" srcOrd="9" destOrd="0" presId="urn:microsoft.com/office/officeart/2008/layout/LinedList"/>
    <dgm:cxn modelId="{446256C2-159F-46DB-B59F-291F023CB75D}" type="presParOf" srcId="{D53DEB94-9D27-42C4-A363-657E901E18CB}" destId="{E827D655-D239-48A4-AA0C-37180E877308}" srcOrd="0" destOrd="0" presId="urn:microsoft.com/office/officeart/2008/layout/LinedList"/>
    <dgm:cxn modelId="{BEFD614C-501B-4869-AE28-0F4FF2B36E6E}" type="presParOf" srcId="{D53DEB94-9D27-42C4-A363-657E901E18CB}" destId="{AD10A9CB-41FA-4216-A95D-F61DE85A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F33BC-69C2-4815-9819-8125A33FE5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9931404-3F71-4D66-96F0-DD96A96FEA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Board Leadership and Retention</a:t>
          </a:r>
        </a:p>
      </dgm:t>
    </dgm:pt>
    <dgm:pt modelId="{AAA592C8-FD27-4E2E-88FB-C9E853D8FBE8}" type="parTrans" cxnId="{19307968-4C82-4179-863C-B01679166657}">
      <dgm:prSet/>
      <dgm:spPr/>
      <dgm:t>
        <a:bodyPr/>
        <a:lstStyle/>
        <a:p>
          <a:endParaRPr lang="en-US"/>
        </a:p>
      </dgm:t>
    </dgm:pt>
    <dgm:pt modelId="{B24FD3DC-135A-4EA4-887A-9D9FD92ED913}" type="sibTrans" cxnId="{19307968-4C82-4179-863C-B01679166657}">
      <dgm:prSet/>
      <dgm:spPr/>
      <dgm:t>
        <a:bodyPr/>
        <a:lstStyle/>
        <a:p>
          <a:endParaRPr lang="en-US"/>
        </a:p>
      </dgm:t>
    </dgm:pt>
    <dgm:pt modelId="{03DD03BC-C516-47B8-92AA-43C550A6BF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Board training</a:t>
          </a:r>
        </a:p>
      </dgm:t>
    </dgm:pt>
    <dgm:pt modelId="{6B03F81A-02C9-43D0-90F5-2D03EEFDF7E8}" type="parTrans" cxnId="{DB796B58-E64E-43E9-BD0D-4C177840F4AE}">
      <dgm:prSet/>
      <dgm:spPr/>
      <dgm:t>
        <a:bodyPr/>
        <a:lstStyle/>
        <a:p>
          <a:endParaRPr lang="en-US"/>
        </a:p>
      </dgm:t>
    </dgm:pt>
    <dgm:pt modelId="{C80B2A1C-2560-4C73-B2E1-D235EA509EA5}" type="sibTrans" cxnId="{DB796B58-E64E-43E9-BD0D-4C177840F4AE}">
      <dgm:prSet/>
      <dgm:spPr/>
      <dgm:t>
        <a:bodyPr/>
        <a:lstStyle/>
        <a:p>
          <a:endParaRPr lang="en-US"/>
        </a:p>
      </dgm:t>
    </dgm:pt>
    <dgm:pt modelId="{D3ED4290-9FE7-4B3B-A6E7-5CEB16A75A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Focusing on cooperation and communication withing the organization</a:t>
          </a:r>
        </a:p>
      </dgm:t>
    </dgm:pt>
    <dgm:pt modelId="{21F98D7B-AA41-4998-A556-E1A6CF56D023}" type="parTrans" cxnId="{970EE3E8-EF16-4590-8EAA-3D384F5C6A53}">
      <dgm:prSet/>
      <dgm:spPr/>
      <dgm:t>
        <a:bodyPr/>
        <a:lstStyle/>
        <a:p>
          <a:endParaRPr lang="en-US"/>
        </a:p>
      </dgm:t>
    </dgm:pt>
    <dgm:pt modelId="{01669F59-16CE-4921-BB1C-D667BFFA1D0D}" type="sibTrans" cxnId="{970EE3E8-EF16-4590-8EAA-3D384F5C6A53}">
      <dgm:prSet/>
      <dgm:spPr/>
      <dgm:t>
        <a:bodyPr/>
        <a:lstStyle/>
        <a:p>
          <a:endParaRPr lang="en-US"/>
        </a:p>
      </dgm:t>
    </dgm:pt>
    <dgm:pt modelId="{7FB6D151-E1CD-435A-9FEB-7154660C50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Fundraising and working on sustainability</a:t>
          </a:r>
        </a:p>
      </dgm:t>
    </dgm:pt>
    <dgm:pt modelId="{101B48A2-342A-4C2D-81B4-05EA5DA4E233}" type="parTrans" cxnId="{93BB0FD8-4B0D-4EA8-8F18-802FC49D948E}">
      <dgm:prSet/>
      <dgm:spPr/>
      <dgm:t>
        <a:bodyPr/>
        <a:lstStyle/>
        <a:p>
          <a:endParaRPr lang="en-US"/>
        </a:p>
      </dgm:t>
    </dgm:pt>
    <dgm:pt modelId="{62D894C7-7A94-4E65-87C5-ABB36BD496AA}" type="sibTrans" cxnId="{93BB0FD8-4B0D-4EA8-8F18-802FC49D948E}">
      <dgm:prSet/>
      <dgm:spPr/>
      <dgm:t>
        <a:bodyPr/>
        <a:lstStyle/>
        <a:p>
          <a:endParaRPr lang="en-US"/>
        </a:p>
      </dgm:t>
    </dgm:pt>
    <dgm:pt modelId="{4EB86071-D6A2-490B-94C5-9C1680A510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Developing our website and history</a:t>
          </a:r>
        </a:p>
      </dgm:t>
    </dgm:pt>
    <dgm:pt modelId="{3B7A6A52-2F78-45E6-B38A-CEBB7A02710A}" type="parTrans" cxnId="{B3516A47-E1F1-4BB5-A046-3A744DBBED2F}">
      <dgm:prSet/>
      <dgm:spPr/>
    </dgm:pt>
    <dgm:pt modelId="{28778EE0-7139-4426-A57A-1C5DC4027E22}" type="sibTrans" cxnId="{B3516A47-E1F1-4BB5-A046-3A744DBBED2F}">
      <dgm:prSet/>
      <dgm:spPr/>
    </dgm:pt>
    <dgm:pt modelId="{4D900484-9A80-45F4-8B36-3443B5D5602B}" type="pres">
      <dgm:prSet presAssocID="{4E7F33BC-69C2-4815-9819-8125A33FE52D}" presName="root" presStyleCnt="0">
        <dgm:presLayoutVars>
          <dgm:dir/>
          <dgm:resizeHandles val="exact"/>
        </dgm:presLayoutVars>
      </dgm:prSet>
      <dgm:spPr/>
    </dgm:pt>
    <dgm:pt modelId="{2102470A-2005-48C2-850B-4269AE491073}" type="pres">
      <dgm:prSet presAssocID="{E9931404-3F71-4D66-96F0-DD96A96FEA71}" presName="compNode" presStyleCnt="0"/>
      <dgm:spPr/>
    </dgm:pt>
    <dgm:pt modelId="{54780B3E-12CA-40E5-BD5F-2BA3D945278A}" type="pres">
      <dgm:prSet presAssocID="{E9931404-3F71-4D66-96F0-DD96A96FEA71}" presName="bgRect" presStyleLbl="bgShp" presStyleIdx="0" presStyleCnt="5"/>
      <dgm:spPr/>
    </dgm:pt>
    <dgm:pt modelId="{B1495446-519A-47C6-A1CB-F86DE0BADDB1}" type="pres">
      <dgm:prSet presAssocID="{E9931404-3F71-4D66-96F0-DD96A96FEA7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AE847E0C-BEE0-4F59-B75D-BA4F769E8598}" type="pres">
      <dgm:prSet presAssocID="{E9931404-3F71-4D66-96F0-DD96A96FEA71}" presName="spaceRect" presStyleCnt="0"/>
      <dgm:spPr/>
    </dgm:pt>
    <dgm:pt modelId="{D861EACA-957B-4C75-8BAB-D84E70EFB271}" type="pres">
      <dgm:prSet presAssocID="{E9931404-3F71-4D66-96F0-DD96A96FEA71}" presName="parTx" presStyleLbl="revTx" presStyleIdx="0" presStyleCnt="5">
        <dgm:presLayoutVars>
          <dgm:chMax val="0"/>
          <dgm:chPref val="0"/>
        </dgm:presLayoutVars>
      </dgm:prSet>
      <dgm:spPr/>
    </dgm:pt>
    <dgm:pt modelId="{DEECEE16-612C-4C0D-BBF5-CA351E269E43}" type="pres">
      <dgm:prSet presAssocID="{B24FD3DC-135A-4EA4-887A-9D9FD92ED913}" presName="sibTrans" presStyleCnt="0"/>
      <dgm:spPr/>
    </dgm:pt>
    <dgm:pt modelId="{5F7068D6-B53C-4719-82CA-598F96F44B65}" type="pres">
      <dgm:prSet presAssocID="{03DD03BC-C516-47B8-92AA-43C550A6BF12}" presName="compNode" presStyleCnt="0"/>
      <dgm:spPr/>
    </dgm:pt>
    <dgm:pt modelId="{0A694724-F4BA-4FCC-81E3-40D38EC58BA9}" type="pres">
      <dgm:prSet presAssocID="{03DD03BC-C516-47B8-92AA-43C550A6BF12}" presName="bgRect" presStyleLbl="bgShp" presStyleIdx="1" presStyleCnt="5"/>
      <dgm:spPr/>
    </dgm:pt>
    <dgm:pt modelId="{92819F07-5B8A-44C5-B789-52CAC5661BFF}" type="pres">
      <dgm:prSet presAssocID="{03DD03BC-C516-47B8-92AA-43C550A6BF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23B34D9-A33A-46D4-BE1A-57A27A6CEEFD}" type="pres">
      <dgm:prSet presAssocID="{03DD03BC-C516-47B8-92AA-43C550A6BF12}" presName="spaceRect" presStyleCnt="0"/>
      <dgm:spPr/>
    </dgm:pt>
    <dgm:pt modelId="{67678765-085D-423B-B320-7BFC96843934}" type="pres">
      <dgm:prSet presAssocID="{03DD03BC-C516-47B8-92AA-43C550A6BF12}" presName="parTx" presStyleLbl="revTx" presStyleIdx="1" presStyleCnt="5">
        <dgm:presLayoutVars>
          <dgm:chMax val="0"/>
          <dgm:chPref val="0"/>
        </dgm:presLayoutVars>
      </dgm:prSet>
      <dgm:spPr/>
    </dgm:pt>
    <dgm:pt modelId="{D0666110-564F-4AA0-8DEA-F88EC450EB2C}" type="pres">
      <dgm:prSet presAssocID="{C80B2A1C-2560-4C73-B2E1-D235EA509EA5}" presName="sibTrans" presStyleCnt="0"/>
      <dgm:spPr/>
    </dgm:pt>
    <dgm:pt modelId="{FBCD2D2A-8713-4EAA-89C5-0CCAFE485215}" type="pres">
      <dgm:prSet presAssocID="{4EB86071-D6A2-490B-94C5-9C1680A5106D}" presName="compNode" presStyleCnt="0"/>
      <dgm:spPr/>
    </dgm:pt>
    <dgm:pt modelId="{91C0CBFD-3586-4648-AEE0-5CE346C1329E}" type="pres">
      <dgm:prSet presAssocID="{4EB86071-D6A2-490B-94C5-9C1680A5106D}" presName="bgRect" presStyleLbl="bgShp" presStyleIdx="2" presStyleCnt="5"/>
      <dgm:spPr/>
    </dgm:pt>
    <dgm:pt modelId="{362B9418-606D-44DB-AFC3-642EA95DF96D}" type="pres">
      <dgm:prSet presAssocID="{4EB86071-D6A2-490B-94C5-9C1680A5106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g with solid fill"/>
        </a:ext>
      </dgm:extLst>
    </dgm:pt>
    <dgm:pt modelId="{20B572C5-790D-4284-8C43-107EBE35D598}" type="pres">
      <dgm:prSet presAssocID="{4EB86071-D6A2-490B-94C5-9C1680A5106D}" presName="spaceRect" presStyleCnt="0"/>
      <dgm:spPr/>
    </dgm:pt>
    <dgm:pt modelId="{A35E4D83-F981-4C85-833A-82C8F5397A3A}" type="pres">
      <dgm:prSet presAssocID="{4EB86071-D6A2-490B-94C5-9C1680A5106D}" presName="parTx" presStyleLbl="revTx" presStyleIdx="2" presStyleCnt="5">
        <dgm:presLayoutVars>
          <dgm:chMax val="0"/>
          <dgm:chPref val="0"/>
        </dgm:presLayoutVars>
      </dgm:prSet>
      <dgm:spPr/>
    </dgm:pt>
    <dgm:pt modelId="{EC53A468-5518-41A4-817E-7F862C937BE8}" type="pres">
      <dgm:prSet presAssocID="{28778EE0-7139-4426-A57A-1C5DC4027E22}" presName="sibTrans" presStyleCnt="0"/>
      <dgm:spPr/>
    </dgm:pt>
    <dgm:pt modelId="{9D612BED-95C5-4D62-9432-EC687CF210B0}" type="pres">
      <dgm:prSet presAssocID="{D3ED4290-9FE7-4B3B-A6E7-5CEB16A75A69}" presName="compNode" presStyleCnt="0"/>
      <dgm:spPr/>
    </dgm:pt>
    <dgm:pt modelId="{D7E4A711-2A4D-4978-B556-F0EE1BACAE71}" type="pres">
      <dgm:prSet presAssocID="{D3ED4290-9FE7-4B3B-A6E7-5CEB16A75A69}" presName="bgRect" presStyleLbl="bgShp" presStyleIdx="3" presStyleCnt="5"/>
      <dgm:spPr/>
    </dgm:pt>
    <dgm:pt modelId="{6C44F24E-AE97-43AD-9AA3-61594A3E2E53}" type="pres">
      <dgm:prSet presAssocID="{D3ED4290-9FE7-4B3B-A6E7-5CEB16A75A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508D984-4794-49C1-A417-76E5602C6AE6}" type="pres">
      <dgm:prSet presAssocID="{D3ED4290-9FE7-4B3B-A6E7-5CEB16A75A69}" presName="spaceRect" presStyleCnt="0"/>
      <dgm:spPr/>
    </dgm:pt>
    <dgm:pt modelId="{3A7600CE-9DF2-4A01-8073-A4AB82302F73}" type="pres">
      <dgm:prSet presAssocID="{D3ED4290-9FE7-4B3B-A6E7-5CEB16A75A69}" presName="parTx" presStyleLbl="revTx" presStyleIdx="3" presStyleCnt="5">
        <dgm:presLayoutVars>
          <dgm:chMax val="0"/>
          <dgm:chPref val="0"/>
        </dgm:presLayoutVars>
      </dgm:prSet>
      <dgm:spPr/>
    </dgm:pt>
    <dgm:pt modelId="{68CED050-9993-4F31-AB12-B5E071F32922}" type="pres">
      <dgm:prSet presAssocID="{01669F59-16CE-4921-BB1C-D667BFFA1D0D}" presName="sibTrans" presStyleCnt="0"/>
      <dgm:spPr/>
    </dgm:pt>
    <dgm:pt modelId="{E9DC8EB0-419C-49D7-8A6B-C80DF41D245E}" type="pres">
      <dgm:prSet presAssocID="{7FB6D151-E1CD-435A-9FEB-7154660C50E2}" presName="compNode" presStyleCnt="0"/>
      <dgm:spPr/>
    </dgm:pt>
    <dgm:pt modelId="{2A773DE0-00E0-42D6-AF39-44927A4BFCE5}" type="pres">
      <dgm:prSet presAssocID="{7FB6D151-E1CD-435A-9FEB-7154660C50E2}" presName="bgRect" presStyleLbl="bgShp" presStyleIdx="4" presStyleCnt="5"/>
      <dgm:spPr/>
    </dgm:pt>
    <dgm:pt modelId="{EDDC1EC1-C574-47F7-B7D0-4C159BE6D56A}" type="pres">
      <dgm:prSet presAssocID="{7FB6D151-E1CD-435A-9FEB-7154660C50E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DA1DA599-2AD3-49DC-857A-C12DBD222D49}" type="pres">
      <dgm:prSet presAssocID="{7FB6D151-E1CD-435A-9FEB-7154660C50E2}" presName="spaceRect" presStyleCnt="0"/>
      <dgm:spPr/>
    </dgm:pt>
    <dgm:pt modelId="{7815439B-08D9-459D-B154-69EC2F5E2E31}" type="pres">
      <dgm:prSet presAssocID="{7FB6D151-E1CD-435A-9FEB-7154660C50E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B72163-7F30-44F6-97BB-3D44A613E9D0}" type="presOf" srcId="{E9931404-3F71-4D66-96F0-DD96A96FEA71}" destId="{D861EACA-957B-4C75-8BAB-D84E70EFB271}" srcOrd="0" destOrd="0" presId="urn:microsoft.com/office/officeart/2018/2/layout/IconVerticalSolidList"/>
    <dgm:cxn modelId="{5EBF6063-CB04-4382-9F93-D68AEA21EE7A}" type="presOf" srcId="{4E7F33BC-69C2-4815-9819-8125A33FE52D}" destId="{4D900484-9A80-45F4-8B36-3443B5D5602B}" srcOrd="0" destOrd="0" presId="urn:microsoft.com/office/officeart/2018/2/layout/IconVerticalSolidList"/>
    <dgm:cxn modelId="{B3516A47-E1F1-4BB5-A046-3A744DBBED2F}" srcId="{4E7F33BC-69C2-4815-9819-8125A33FE52D}" destId="{4EB86071-D6A2-490B-94C5-9C1680A5106D}" srcOrd="2" destOrd="0" parTransId="{3B7A6A52-2F78-45E6-B38A-CEBB7A02710A}" sibTransId="{28778EE0-7139-4426-A57A-1C5DC4027E22}"/>
    <dgm:cxn modelId="{19307968-4C82-4179-863C-B01679166657}" srcId="{4E7F33BC-69C2-4815-9819-8125A33FE52D}" destId="{E9931404-3F71-4D66-96F0-DD96A96FEA71}" srcOrd="0" destOrd="0" parTransId="{AAA592C8-FD27-4E2E-88FB-C9E853D8FBE8}" sibTransId="{B24FD3DC-135A-4EA4-887A-9D9FD92ED913}"/>
    <dgm:cxn modelId="{DB796B58-E64E-43E9-BD0D-4C177840F4AE}" srcId="{4E7F33BC-69C2-4815-9819-8125A33FE52D}" destId="{03DD03BC-C516-47B8-92AA-43C550A6BF12}" srcOrd="1" destOrd="0" parTransId="{6B03F81A-02C9-43D0-90F5-2D03EEFDF7E8}" sibTransId="{C80B2A1C-2560-4C73-B2E1-D235EA509EA5}"/>
    <dgm:cxn modelId="{46BC3784-8750-4501-B421-46AAAA0DCD14}" type="presOf" srcId="{4EB86071-D6A2-490B-94C5-9C1680A5106D}" destId="{A35E4D83-F981-4C85-833A-82C8F5397A3A}" srcOrd="0" destOrd="0" presId="urn:microsoft.com/office/officeart/2018/2/layout/IconVerticalSolidList"/>
    <dgm:cxn modelId="{3D64B88F-9E1C-4064-AB51-2748C9985AF4}" type="presOf" srcId="{7FB6D151-E1CD-435A-9FEB-7154660C50E2}" destId="{7815439B-08D9-459D-B154-69EC2F5E2E31}" srcOrd="0" destOrd="0" presId="urn:microsoft.com/office/officeart/2018/2/layout/IconVerticalSolidList"/>
    <dgm:cxn modelId="{216ED3AA-CC7A-4597-8E02-84D03332D752}" type="presOf" srcId="{D3ED4290-9FE7-4B3B-A6E7-5CEB16A75A69}" destId="{3A7600CE-9DF2-4A01-8073-A4AB82302F73}" srcOrd="0" destOrd="0" presId="urn:microsoft.com/office/officeart/2018/2/layout/IconVerticalSolidList"/>
    <dgm:cxn modelId="{93BB0FD8-4B0D-4EA8-8F18-802FC49D948E}" srcId="{4E7F33BC-69C2-4815-9819-8125A33FE52D}" destId="{7FB6D151-E1CD-435A-9FEB-7154660C50E2}" srcOrd="4" destOrd="0" parTransId="{101B48A2-342A-4C2D-81B4-05EA5DA4E233}" sibTransId="{62D894C7-7A94-4E65-87C5-ABB36BD496AA}"/>
    <dgm:cxn modelId="{865166E6-9D04-49FA-83DF-5E0887349986}" type="presOf" srcId="{03DD03BC-C516-47B8-92AA-43C550A6BF12}" destId="{67678765-085D-423B-B320-7BFC96843934}" srcOrd="0" destOrd="0" presId="urn:microsoft.com/office/officeart/2018/2/layout/IconVerticalSolidList"/>
    <dgm:cxn modelId="{970EE3E8-EF16-4590-8EAA-3D384F5C6A53}" srcId="{4E7F33BC-69C2-4815-9819-8125A33FE52D}" destId="{D3ED4290-9FE7-4B3B-A6E7-5CEB16A75A69}" srcOrd="3" destOrd="0" parTransId="{21F98D7B-AA41-4998-A556-E1A6CF56D023}" sibTransId="{01669F59-16CE-4921-BB1C-D667BFFA1D0D}"/>
    <dgm:cxn modelId="{C30C8345-373C-46A3-A2D4-E93BD83DCFE1}" type="presParOf" srcId="{4D900484-9A80-45F4-8B36-3443B5D5602B}" destId="{2102470A-2005-48C2-850B-4269AE491073}" srcOrd="0" destOrd="0" presId="urn:microsoft.com/office/officeart/2018/2/layout/IconVerticalSolidList"/>
    <dgm:cxn modelId="{3C7509CB-5F07-447B-9BC7-CADF0743B0E0}" type="presParOf" srcId="{2102470A-2005-48C2-850B-4269AE491073}" destId="{54780B3E-12CA-40E5-BD5F-2BA3D945278A}" srcOrd="0" destOrd="0" presId="urn:microsoft.com/office/officeart/2018/2/layout/IconVerticalSolidList"/>
    <dgm:cxn modelId="{A45F10A4-9088-40CB-BA8D-3F6A6F483422}" type="presParOf" srcId="{2102470A-2005-48C2-850B-4269AE491073}" destId="{B1495446-519A-47C6-A1CB-F86DE0BADDB1}" srcOrd="1" destOrd="0" presId="urn:microsoft.com/office/officeart/2018/2/layout/IconVerticalSolidList"/>
    <dgm:cxn modelId="{E3EC271A-DE6F-453D-B32C-79928EA07800}" type="presParOf" srcId="{2102470A-2005-48C2-850B-4269AE491073}" destId="{AE847E0C-BEE0-4F59-B75D-BA4F769E8598}" srcOrd="2" destOrd="0" presId="urn:microsoft.com/office/officeart/2018/2/layout/IconVerticalSolidList"/>
    <dgm:cxn modelId="{298DC99A-6B85-44C8-BA9C-FC68E634341F}" type="presParOf" srcId="{2102470A-2005-48C2-850B-4269AE491073}" destId="{D861EACA-957B-4C75-8BAB-D84E70EFB271}" srcOrd="3" destOrd="0" presId="urn:microsoft.com/office/officeart/2018/2/layout/IconVerticalSolidList"/>
    <dgm:cxn modelId="{9F902298-05AE-4D3B-B121-FE026C406107}" type="presParOf" srcId="{4D900484-9A80-45F4-8B36-3443B5D5602B}" destId="{DEECEE16-612C-4C0D-BBF5-CA351E269E43}" srcOrd="1" destOrd="0" presId="urn:microsoft.com/office/officeart/2018/2/layout/IconVerticalSolidList"/>
    <dgm:cxn modelId="{9077E8A2-E942-4647-A3ED-8E32356E9E81}" type="presParOf" srcId="{4D900484-9A80-45F4-8B36-3443B5D5602B}" destId="{5F7068D6-B53C-4719-82CA-598F96F44B65}" srcOrd="2" destOrd="0" presId="urn:microsoft.com/office/officeart/2018/2/layout/IconVerticalSolidList"/>
    <dgm:cxn modelId="{C72958BF-FC55-47CE-9FCE-8BFF346EBEF8}" type="presParOf" srcId="{5F7068D6-B53C-4719-82CA-598F96F44B65}" destId="{0A694724-F4BA-4FCC-81E3-40D38EC58BA9}" srcOrd="0" destOrd="0" presId="urn:microsoft.com/office/officeart/2018/2/layout/IconVerticalSolidList"/>
    <dgm:cxn modelId="{9094C64A-1A13-47B1-AE63-F5B85A44D236}" type="presParOf" srcId="{5F7068D6-B53C-4719-82CA-598F96F44B65}" destId="{92819F07-5B8A-44C5-B789-52CAC5661BFF}" srcOrd="1" destOrd="0" presId="urn:microsoft.com/office/officeart/2018/2/layout/IconVerticalSolidList"/>
    <dgm:cxn modelId="{BE921CE7-4234-4279-8758-63D36EADC94A}" type="presParOf" srcId="{5F7068D6-B53C-4719-82CA-598F96F44B65}" destId="{523B34D9-A33A-46D4-BE1A-57A27A6CEEFD}" srcOrd="2" destOrd="0" presId="urn:microsoft.com/office/officeart/2018/2/layout/IconVerticalSolidList"/>
    <dgm:cxn modelId="{D5690572-8C9C-475A-84CB-E843D89BED85}" type="presParOf" srcId="{5F7068D6-B53C-4719-82CA-598F96F44B65}" destId="{67678765-085D-423B-B320-7BFC96843934}" srcOrd="3" destOrd="0" presId="urn:microsoft.com/office/officeart/2018/2/layout/IconVerticalSolidList"/>
    <dgm:cxn modelId="{5CCBA743-A9D1-4587-982B-1B9358C49EBA}" type="presParOf" srcId="{4D900484-9A80-45F4-8B36-3443B5D5602B}" destId="{D0666110-564F-4AA0-8DEA-F88EC450EB2C}" srcOrd="3" destOrd="0" presId="urn:microsoft.com/office/officeart/2018/2/layout/IconVerticalSolidList"/>
    <dgm:cxn modelId="{7DA90FF2-DB45-42C4-BAE5-81B22A084F0F}" type="presParOf" srcId="{4D900484-9A80-45F4-8B36-3443B5D5602B}" destId="{FBCD2D2A-8713-4EAA-89C5-0CCAFE485215}" srcOrd="4" destOrd="0" presId="urn:microsoft.com/office/officeart/2018/2/layout/IconVerticalSolidList"/>
    <dgm:cxn modelId="{90E06568-1248-4CAB-8934-D4E6CA6FA34C}" type="presParOf" srcId="{FBCD2D2A-8713-4EAA-89C5-0CCAFE485215}" destId="{91C0CBFD-3586-4648-AEE0-5CE346C1329E}" srcOrd="0" destOrd="0" presId="urn:microsoft.com/office/officeart/2018/2/layout/IconVerticalSolidList"/>
    <dgm:cxn modelId="{111D74A9-F092-45FC-BEC4-E12EA8115CE1}" type="presParOf" srcId="{FBCD2D2A-8713-4EAA-89C5-0CCAFE485215}" destId="{362B9418-606D-44DB-AFC3-642EA95DF96D}" srcOrd="1" destOrd="0" presId="urn:microsoft.com/office/officeart/2018/2/layout/IconVerticalSolidList"/>
    <dgm:cxn modelId="{41EBB5A3-0308-4225-A197-1AC8281D8468}" type="presParOf" srcId="{FBCD2D2A-8713-4EAA-89C5-0CCAFE485215}" destId="{20B572C5-790D-4284-8C43-107EBE35D598}" srcOrd="2" destOrd="0" presId="urn:microsoft.com/office/officeart/2018/2/layout/IconVerticalSolidList"/>
    <dgm:cxn modelId="{FBD51E46-B8F6-4A22-BBD3-A98EA780EB82}" type="presParOf" srcId="{FBCD2D2A-8713-4EAA-89C5-0CCAFE485215}" destId="{A35E4D83-F981-4C85-833A-82C8F5397A3A}" srcOrd="3" destOrd="0" presId="urn:microsoft.com/office/officeart/2018/2/layout/IconVerticalSolidList"/>
    <dgm:cxn modelId="{8776CA4E-D62A-4EBA-AA3A-4436368BC22E}" type="presParOf" srcId="{4D900484-9A80-45F4-8B36-3443B5D5602B}" destId="{EC53A468-5518-41A4-817E-7F862C937BE8}" srcOrd="5" destOrd="0" presId="urn:microsoft.com/office/officeart/2018/2/layout/IconVerticalSolidList"/>
    <dgm:cxn modelId="{79EAA9A0-1EF8-4C92-A7D5-E269284A64B5}" type="presParOf" srcId="{4D900484-9A80-45F4-8B36-3443B5D5602B}" destId="{9D612BED-95C5-4D62-9432-EC687CF210B0}" srcOrd="6" destOrd="0" presId="urn:microsoft.com/office/officeart/2018/2/layout/IconVerticalSolidList"/>
    <dgm:cxn modelId="{7C55D6D3-62A5-4EC7-B923-90F0AB0CD83C}" type="presParOf" srcId="{9D612BED-95C5-4D62-9432-EC687CF210B0}" destId="{D7E4A711-2A4D-4978-B556-F0EE1BACAE71}" srcOrd="0" destOrd="0" presId="urn:microsoft.com/office/officeart/2018/2/layout/IconVerticalSolidList"/>
    <dgm:cxn modelId="{B9AB0EA2-DF06-4EE2-AD30-F5AB1DE4F264}" type="presParOf" srcId="{9D612BED-95C5-4D62-9432-EC687CF210B0}" destId="{6C44F24E-AE97-43AD-9AA3-61594A3E2E53}" srcOrd="1" destOrd="0" presId="urn:microsoft.com/office/officeart/2018/2/layout/IconVerticalSolidList"/>
    <dgm:cxn modelId="{F74FF5B0-9258-46D9-A792-953F77297C69}" type="presParOf" srcId="{9D612BED-95C5-4D62-9432-EC687CF210B0}" destId="{F508D984-4794-49C1-A417-76E5602C6AE6}" srcOrd="2" destOrd="0" presId="urn:microsoft.com/office/officeart/2018/2/layout/IconVerticalSolidList"/>
    <dgm:cxn modelId="{78F15EAE-1C6D-4F01-B124-1CA572702519}" type="presParOf" srcId="{9D612BED-95C5-4D62-9432-EC687CF210B0}" destId="{3A7600CE-9DF2-4A01-8073-A4AB82302F73}" srcOrd="3" destOrd="0" presId="urn:microsoft.com/office/officeart/2018/2/layout/IconVerticalSolidList"/>
    <dgm:cxn modelId="{CCD5D7A3-45DE-49DA-9003-B5AAB4B89549}" type="presParOf" srcId="{4D900484-9A80-45F4-8B36-3443B5D5602B}" destId="{68CED050-9993-4F31-AB12-B5E071F32922}" srcOrd="7" destOrd="0" presId="urn:microsoft.com/office/officeart/2018/2/layout/IconVerticalSolidList"/>
    <dgm:cxn modelId="{357320F9-5E77-46A2-8664-DF8E329FBB5D}" type="presParOf" srcId="{4D900484-9A80-45F4-8B36-3443B5D5602B}" destId="{E9DC8EB0-419C-49D7-8A6B-C80DF41D245E}" srcOrd="8" destOrd="0" presId="urn:microsoft.com/office/officeart/2018/2/layout/IconVerticalSolidList"/>
    <dgm:cxn modelId="{D91797C6-D630-4FCD-9CEF-241FF2A6B3CB}" type="presParOf" srcId="{E9DC8EB0-419C-49D7-8A6B-C80DF41D245E}" destId="{2A773DE0-00E0-42D6-AF39-44927A4BFCE5}" srcOrd="0" destOrd="0" presId="urn:microsoft.com/office/officeart/2018/2/layout/IconVerticalSolidList"/>
    <dgm:cxn modelId="{DD0B8C07-0E36-4256-A2AC-915D059270BE}" type="presParOf" srcId="{E9DC8EB0-419C-49D7-8A6B-C80DF41D245E}" destId="{EDDC1EC1-C574-47F7-B7D0-4C159BE6D56A}" srcOrd="1" destOrd="0" presId="urn:microsoft.com/office/officeart/2018/2/layout/IconVerticalSolidList"/>
    <dgm:cxn modelId="{A5A6612D-C2EE-485A-A80E-2A7FE212BDA3}" type="presParOf" srcId="{E9DC8EB0-419C-49D7-8A6B-C80DF41D245E}" destId="{DA1DA599-2AD3-49DC-857A-C12DBD222D49}" srcOrd="2" destOrd="0" presId="urn:microsoft.com/office/officeart/2018/2/layout/IconVerticalSolidList"/>
    <dgm:cxn modelId="{3E1D7D6D-49C8-4BA4-8F30-A46969E9DDE5}" type="presParOf" srcId="{E9DC8EB0-419C-49D7-8A6B-C80DF41D245E}" destId="{7815439B-08D9-459D-B154-69EC2F5E2E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08B9-7B00-4817-A192-F2F7ACAEB6BE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27AEB-6A77-4865-85DA-2FC5A29E1170}">
      <dsp:nvSpPr>
        <dsp:cNvPr id="0" name=""/>
        <dsp:cNvSpPr/>
      </dsp:nvSpPr>
      <dsp:spPr>
        <a:xfrm>
          <a:off x="0" y="2660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She/Her</a:t>
          </a:r>
        </a:p>
      </dsp:txBody>
      <dsp:txXfrm>
        <a:off x="0" y="2660"/>
        <a:ext cx="6290226" cy="907070"/>
      </dsp:txXfrm>
    </dsp:sp>
    <dsp:sp modelId="{28F57ED2-CFCF-4E66-8934-7866168D061A}">
      <dsp:nvSpPr>
        <dsp:cNvPr id="0" name=""/>
        <dsp:cNvSpPr/>
      </dsp:nvSpPr>
      <dsp:spPr>
        <a:xfrm>
          <a:off x="0" y="909730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826049"/>
                <a:satOff val="1879"/>
                <a:lumOff val="235"/>
                <a:alphaOff val="0"/>
                <a:shade val="88000"/>
                <a:lumMod val="88000"/>
              </a:schemeClr>
              <a:schemeClr val="accent2">
                <a:hueOff val="826049"/>
                <a:satOff val="1879"/>
                <a:lumOff val="235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826049"/>
              <a:satOff val="1879"/>
              <a:lumOff val="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3729B-33A7-4A20-B852-17C8458C4889}">
      <dsp:nvSpPr>
        <dsp:cNvPr id="0" name=""/>
        <dsp:cNvSpPr/>
      </dsp:nvSpPr>
      <dsp:spPr>
        <a:xfrm>
          <a:off x="0" y="909730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President of the Board</a:t>
          </a:r>
        </a:p>
      </dsp:txBody>
      <dsp:txXfrm>
        <a:off x="0" y="909730"/>
        <a:ext cx="6290226" cy="907070"/>
      </dsp:txXfrm>
    </dsp:sp>
    <dsp:sp modelId="{90734801-5AC8-4C93-806C-2410F2A77B28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652098"/>
                <a:satOff val="3757"/>
                <a:lumOff val="470"/>
                <a:alphaOff val="0"/>
                <a:shade val="88000"/>
                <a:lumMod val="88000"/>
              </a:schemeClr>
              <a:schemeClr val="accent2">
                <a:hueOff val="1652098"/>
                <a:satOff val="3757"/>
                <a:lumOff val="47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652098"/>
              <a:satOff val="3757"/>
              <a:lumOff val="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22B04-35D9-43D1-9AD9-E091A7FAAAA5}">
      <dsp:nvSpPr>
        <dsp:cNvPr id="0" name=""/>
        <dsp:cNvSpPr/>
      </dsp:nvSpPr>
      <dsp:spPr>
        <a:xfrm>
          <a:off x="0" y="1816801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member since 2011</a:t>
          </a:r>
        </a:p>
      </dsp:txBody>
      <dsp:txXfrm>
        <a:off x="0" y="1816801"/>
        <a:ext cx="6290226" cy="907070"/>
      </dsp:txXfrm>
    </dsp:sp>
    <dsp:sp modelId="{7893B2A9-A188-4DA3-9642-FA58BB208719}">
      <dsp:nvSpPr>
        <dsp:cNvPr id="0" name=""/>
        <dsp:cNvSpPr/>
      </dsp:nvSpPr>
      <dsp:spPr>
        <a:xfrm>
          <a:off x="0" y="2723872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478147"/>
                <a:satOff val="5636"/>
                <a:lumOff val="706"/>
                <a:alphaOff val="0"/>
                <a:shade val="88000"/>
                <a:lumMod val="88000"/>
              </a:schemeClr>
              <a:schemeClr val="accent2">
                <a:hueOff val="2478147"/>
                <a:satOff val="5636"/>
                <a:lumOff val="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478147"/>
              <a:satOff val="5636"/>
              <a:lumOff val="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7109A-8962-4C51-BE64-56D92A53B87F}">
      <dsp:nvSpPr>
        <dsp:cNvPr id="0" name=""/>
        <dsp:cNvSpPr/>
      </dsp:nvSpPr>
      <dsp:spPr>
        <a:xfrm>
          <a:off x="0" y="2723872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Educational background in psychology, works with adults with developmental disabilities</a:t>
          </a:r>
        </a:p>
      </dsp:txBody>
      <dsp:txXfrm>
        <a:off x="0" y="2723872"/>
        <a:ext cx="6290226" cy="907070"/>
      </dsp:txXfrm>
    </dsp:sp>
    <dsp:sp modelId="{050F83B0-632A-4006-A9D8-92C892C74568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04195"/>
                <a:satOff val="7514"/>
                <a:lumOff val="941"/>
                <a:alphaOff val="0"/>
                <a:shade val="88000"/>
                <a:lumMod val="88000"/>
              </a:schemeClr>
              <a:schemeClr val="accent2">
                <a:hueOff val="3304195"/>
                <a:satOff val="7514"/>
                <a:lumOff val="941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04195"/>
              <a:satOff val="7514"/>
              <a:lumOff val="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7D655-D239-48A4-AA0C-37180E877308}">
      <dsp:nvSpPr>
        <dsp:cNvPr id="0" name=""/>
        <dsp:cNvSpPr/>
      </dsp:nvSpPr>
      <dsp:spPr>
        <a:xfrm>
          <a:off x="0" y="3630943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Focused on supporting the board and staff, networking with community members, and furthering the strategic plan.</a:t>
          </a:r>
        </a:p>
      </dsp:txBody>
      <dsp:txXfrm>
        <a:off x="0" y="3630943"/>
        <a:ext cx="6290226" cy="907070"/>
      </dsp:txXfrm>
    </dsp:sp>
    <dsp:sp modelId="{AFF8C413-E660-4196-9EFE-80893888EA15}">
      <dsp:nvSpPr>
        <dsp:cNvPr id="0" name=""/>
        <dsp:cNvSpPr/>
      </dsp:nvSpPr>
      <dsp:spPr>
        <a:xfrm>
          <a:off x="0" y="4538014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4130244"/>
                <a:satOff val="9393"/>
                <a:lumOff val="1176"/>
                <a:alphaOff val="0"/>
                <a:shade val="88000"/>
                <a:lumMod val="88000"/>
              </a:schemeClr>
              <a:schemeClr val="accent2">
                <a:hueOff val="4130244"/>
                <a:satOff val="9393"/>
                <a:lumOff val="117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4130244"/>
              <a:satOff val="9393"/>
              <a:lumOff val="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1F62A-667D-482A-B374-2C7CFDAD127D}">
      <dsp:nvSpPr>
        <dsp:cNvPr id="0" name=""/>
        <dsp:cNvSpPr/>
      </dsp:nvSpPr>
      <dsp:spPr>
        <a:xfrm>
          <a:off x="0" y="4538014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Contact: stephanie@altview.ca</a:t>
          </a:r>
        </a:p>
      </dsp:txBody>
      <dsp:txXfrm>
        <a:off x="0" y="4538014"/>
        <a:ext cx="6290226" cy="907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E3C93-121C-4B78-AD86-82B6A4B72390}">
      <dsp:nvSpPr>
        <dsp:cNvPr id="0" name=""/>
        <dsp:cNvSpPr/>
      </dsp:nvSpPr>
      <dsp:spPr>
        <a:xfrm>
          <a:off x="3698" y="463465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shade val="80000"/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Stephanie Daly (President)</a:t>
          </a:r>
        </a:p>
      </dsp:txBody>
      <dsp:txXfrm>
        <a:off x="3698" y="463465"/>
        <a:ext cx="2002408" cy="1201444"/>
      </dsp:txXfrm>
    </dsp:sp>
    <dsp:sp modelId="{9A12C15C-5152-45BA-9BBF-9F1F680F0791}">
      <dsp:nvSpPr>
        <dsp:cNvPr id="0" name=""/>
        <dsp:cNvSpPr/>
      </dsp:nvSpPr>
      <dsp:spPr>
        <a:xfrm>
          <a:off x="2206347" y="463465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21920"/>
                <a:satOff val="-701"/>
                <a:lumOff val="3196"/>
                <a:alphaOff val="0"/>
                <a:shade val="88000"/>
                <a:lumMod val="88000"/>
              </a:schemeClr>
              <a:schemeClr val="accent2">
                <a:shade val="80000"/>
                <a:hueOff val="-21920"/>
                <a:satOff val="-701"/>
                <a:lumOff val="3196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Franki Winters (Vice-President)</a:t>
          </a:r>
        </a:p>
      </dsp:txBody>
      <dsp:txXfrm>
        <a:off x="2206347" y="463465"/>
        <a:ext cx="2002408" cy="1201444"/>
      </dsp:txXfrm>
    </dsp:sp>
    <dsp:sp modelId="{98B3C42C-AE85-4564-9921-35C0823C47E7}">
      <dsp:nvSpPr>
        <dsp:cNvPr id="0" name=""/>
        <dsp:cNvSpPr/>
      </dsp:nvSpPr>
      <dsp:spPr>
        <a:xfrm>
          <a:off x="4408995" y="463465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43840"/>
                <a:satOff val="-1402"/>
                <a:lumOff val="6392"/>
                <a:alphaOff val="0"/>
                <a:shade val="88000"/>
                <a:lumMod val="88000"/>
              </a:schemeClr>
              <a:schemeClr val="accent2">
                <a:shade val="80000"/>
                <a:hueOff val="-43840"/>
                <a:satOff val="-1402"/>
                <a:lumOff val="6392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Danica LeBlanc(Treasurer)</a:t>
          </a:r>
        </a:p>
      </dsp:txBody>
      <dsp:txXfrm>
        <a:off x="4408995" y="463465"/>
        <a:ext cx="2002408" cy="1201444"/>
      </dsp:txXfrm>
    </dsp:sp>
    <dsp:sp modelId="{330A8920-3F27-42AC-9A76-8DCC20AF8578}">
      <dsp:nvSpPr>
        <dsp:cNvPr id="0" name=""/>
        <dsp:cNvSpPr/>
      </dsp:nvSpPr>
      <dsp:spPr>
        <a:xfrm>
          <a:off x="6611644" y="463465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65760"/>
                <a:satOff val="-2103"/>
                <a:lumOff val="9588"/>
                <a:alphaOff val="0"/>
                <a:shade val="88000"/>
                <a:lumMod val="88000"/>
              </a:schemeClr>
              <a:schemeClr val="accent2">
                <a:shade val="80000"/>
                <a:hueOff val="-65760"/>
                <a:satOff val="-2103"/>
                <a:lumOff val="958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Elise Johnson (Secretary)</a:t>
          </a:r>
        </a:p>
      </dsp:txBody>
      <dsp:txXfrm>
        <a:off x="6611644" y="463465"/>
        <a:ext cx="2002408" cy="1201444"/>
      </dsp:txXfrm>
    </dsp:sp>
    <dsp:sp modelId="{1E0ED005-7F10-4690-B273-4B552F90CA36}">
      <dsp:nvSpPr>
        <dsp:cNvPr id="0" name=""/>
        <dsp:cNvSpPr/>
      </dsp:nvSpPr>
      <dsp:spPr>
        <a:xfrm>
          <a:off x="8814293" y="463465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87680"/>
                <a:satOff val="-2804"/>
                <a:lumOff val="12784"/>
                <a:alphaOff val="0"/>
                <a:shade val="88000"/>
                <a:lumMod val="88000"/>
              </a:schemeClr>
              <a:schemeClr val="accent2">
                <a:shade val="80000"/>
                <a:hueOff val="-87680"/>
                <a:satOff val="-2804"/>
                <a:lumOff val="1278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Michael McNichol (Member at Large)</a:t>
          </a:r>
        </a:p>
      </dsp:txBody>
      <dsp:txXfrm>
        <a:off x="8814293" y="463465"/>
        <a:ext cx="2002408" cy="1201444"/>
      </dsp:txXfrm>
    </dsp:sp>
    <dsp:sp modelId="{1A01A20B-70CA-4DB5-AA54-21FDE69032DC}">
      <dsp:nvSpPr>
        <dsp:cNvPr id="0" name=""/>
        <dsp:cNvSpPr/>
      </dsp:nvSpPr>
      <dsp:spPr>
        <a:xfrm>
          <a:off x="1105022" y="1865151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109600"/>
                <a:satOff val="-3505"/>
                <a:lumOff val="15979"/>
                <a:alphaOff val="0"/>
                <a:shade val="88000"/>
                <a:lumMod val="88000"/>
              </a:schemeClr>
              <a:schemeClr val="accent2">
                <a:shade val="80000"/>
                <a:hueOff val="-109600"/>
                <a:satOff val="-3505"/>
                <a:lumOff val="1597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Andrea Brown (Member at Large)</a:t>
          </a:r>
        </a:p>
      </dsp:txBody>
      <dsp:txXfrm>
        <a:off x="1105022" y="1865151"/>
        <a:ext cx="2002408" cy="1201444"/>
      </dsp:txXfrm>
    </dsp:sp>
    <dsp:sp modelId="{ED11F0EE-4DF7-4F36-B2E8-29C2FE9540CE}">
      <dsp:nvSpPr>
        <dsp:cNvPr id="0" name=""/>
        <dsp:cNvSpPr/>
      </dsp:nvSpPr>
      <dsp:spPr>
        <a:xfrm>
          <a:off x="3307671" y="1865151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131520"/>
                <a:satOff val="-4206"/>
                <a:lumOff val="19175"/>
                <a:alphaOff val="0"/>
                <a:shade val="88000"/>
                <a:lumMod val="88000"/>
              </a:schemeClr>
              <a:schemeClr val="accent2">
                <a:shade val="80000"/>
                <a:hueOff val="-131520"/>
                <a:satOff val="-4206"/>
                <a:lumOff val="19175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Courtney Beuerlein (Member at Large)</a:t>
          </a:r>
        </a:p>
      </dsp:txBody>
      <dsp:txXfrm>
        <a:off x="3307671" y="1865151"/>
        <a:ext cx="2002408" cy="1201444"/>
      </dsp:txXfrm>
    </dsp:sp>
    <dsp:sp modelId="{6E08EF58-E0CB-40E2-879D-D43AFC97C863}">
      <dsp:nvSpPr>
        <dsp:cNvPr id="0" name=""/>
        <dsp:cNvSpPr/>
      </dsp:nvSpPr>
      <dsp:spPr>
        <a:xfrm>
          <a:off x="5510320" y="1865151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153440"/>
                <a:satOff val="-4907"/>
                <a:lumOff val="22371"/>
                <a:alphaOff val="0"/>
                <a:shade val="88000"/>
                <a:lumMod val="88000"/>
              </a:schemeClr>
              <a:schemeClr val="accent2">
                <a:shade val="80000"/>
                <a:hueOff val="-153440"/>
                <a:satOff val="-4907"/>
                <a:lumOff val="22371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Amanda Hicks (Member at Large)</a:t>
          </a:r>
        </a:p>
      </dsp:txBody>
      <dsp:txXfrm>
        <a:off x="5510320" y="1865151"/>
        <a:ext cx="2002408" cy="1201444"/>
      </dsp:txXfrm>
    </dsp:sp>
    <dsp:sp modelId="{B1ACE835-F349-43AE-BEA9-FD47339C19D8}">
      <dsp:nvSpPr>
        <dsp:cNvPr id="0" name=""/>
        <dsp:cNvSpPr/>
      </dsp:nvSpPr>
      <dsp:spPr>
        <a:xfrm>
          <a:off x="7712969" y="1865151"/>
          <a:ext cx="2002408" cy="1201444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175360"/>
                <a:satOff val="-5608"/>
                <a:lumOff val="25567"/>
                <a:alphaOff val="0"/>
                <a:shade val="88000"/>
                <a:lumMod val="88000"/>
              </a:schemeClr>
              <a:schemeClr val="accent2">
                <a:shade val="80000"/>
                <a:hueOff val="-175360"/>
                <a:satOff val="-5608"/>
                <a:lumOff val="2556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Josie Cross (Member at Large)</a:t>
          </a:r>
        </a:p>
      </dsp:txBody>
      <dsp:txXfrm>
        <a:off x="7712969" y="1865151"/>
        <a:ext cx="2002408" cy="1201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08B9-7B00-4817-A192-F2F7ACAEB6BE}">
      <dsp:nvSpPr>
        <dsp:cNvPr id="0" name=""/>
        <dsp:cNvSpPr/>
      </dsp:nvSpPr>
      <dsp:spPr>
        <a:xfrm>
          <a:off x="0" y="2660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27AEB-6A77-4865-85DA-2FC5A29E1170}">
      <dsp:nvSpPr>
        <dsp:cNvPr id="0" name=""/>
        <dsp:cNvSpPr/>
      </dsp:nvSpPr>
      <dsp:spPr>
        <a:xfrm>
          <a:off x="0" y="2660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She/Her</a:t>
          </a:r>
        </a:p>
      </dsp:txBody>
      <dsp:txXfrm>
        <a:off x="0" y="2660"/>
        <a:ext cx="6290226" cy="907070"/>
      </dsp:txXfrm>
    </dsp:sp>
    <dsp:sp modelId="{28F57ED2-CFCF-4E66-8934-7866168D061A}">
      <dsp:nvSpPr>
        <dsp:cNvPr id="0" name=""/>
        <dsp:cNvSpPr/>
      </dsp:nvSpPr>
      <dsp:spPr>
        <a:xfrm>
          <a:off x="0" y="909730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826049"/>
                <a:satOff val="1879"/>
                <a:lumOff val="235"/>
                <a:alphaOff val="0"/>
                <a:shade val="88000"/>
                <a:lumMod val="88000"/>
              </a:schemeClr>
              <a:schemeClr val="accent2">
                <a:hueOff val="826049"/>
                <a:satOff val="1879"/>
                <a:lumOff val="235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826049"/>
              <a:satOff val="1879"/>
              <a:lumOff val="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3729B-33A7-4A20-B852-17C8458C4889}">
      <dsp:nvSpPr>
        <dsp:cNvPr id="0" name=""/>
        <dsp:cNvSpPr/>
      </dsp:nvSpPr>
      <dsp:spPr>
        <a:xfrm>
          <a:off x="0" y="909730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 dirty="0"/>
            <a:t>Former Sherwood Park Resident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 dirty="0"/>
            <a:t>Identifies transgender and bisexual</a:t>
          </a:r>
          <a:endParaRPr lang="en-US" sz="2200" kern="1200" dirty="0"/>
        </a:p>
      </dsp:txBody>
      <dsp:txXfrm>
        <a:off x="0" y="909730"/>
        <a:ext cx="6290226" cy="907070"/>
      </dsp:txXfrm>
    </dsp:sp>
    <dsp:sp modelId="{90734801-5AC8-4C93-806C-2410F2A77B28}">
      <dsp:nvSpPr>
        <dsp:cNvPr id="0" name=""/>
        <dsp:cNvSpPr/>
      </dsp:nvSpPr>
      <dsp:spPr>
        <a:xfrm>
          <a:off x="0" y="1816801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652098"/>
                <a:satOff val="3757"/>
                <a:lumOff val="470"/>
                <a:alphaOff val="0"/>
                <a:shade val="88000"/>
                <a:lumMod val="88000"/>
              </a:schemeClr>
              <a:schemeClr val="accent2">
                <a:hueOff val="1652098"/>
                <a:satOff val="3757"/>
                <a:lumOff val="47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652098"/>
              <a:satOff val="3757"/>
              <a:lumOff val="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22B04-35D9-43D1-9AD9-E091A7FAAAA5}">
      <dsp:nvSpPr>
        <dsp:cNvPr id="0" name=""/>
        <dsp:cNvSpPr/>
      </dsp:nvSpPr>
      <dsp:spPr>
        <a:xfrm>
          <a:off x="0" y="1816801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member since 2019</a:t>
          </a:r>
        </a:p>
      </dsp:txBody>
      <dsp:txXfrm>
        <a:off x="0" y="1816801"/>
        <a:ext cx="6290226" cy="907070"/>
      </dsp:txXfrm>
    </dsp:sp>
    <dsp:sp modelId="{7893B2A9-A188-4DA3-9642-FA58BB208719}">
      <dsp:nvSpPr>
        <dsp:cNvPr id="0" name=""/>
        <dsp:cNvSpPr/>
      </dsp:nvSpPr>
      <dsp:spPr>
        <a:xfrm>
          <a:off x="0" y="2723872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478147"/>
                <a:satOff val="5636"/>
                <a:lumOff val="706"/>
                <a:alphaOff val="0"/>
                <a:shade val="88000"/>
                <a:lumMod val="88000"/>
              </a:schemeClr>
              <a:schemeClr val="accent2">
                <a:hueOff val="2478147"/>
                <a:satOff val="5636"/>
                <a:lumOff val="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478147"/>
              <a:satOff val="5636"/>
              <a:lumOff val="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7109A-8962-4C51-BE64-56D92A53B87F}">
      <dsp:nvSpPr>
        <dsp:cNvPr id="0" name=""/>
        <dsp:cNvSpPr/>
      </dsp:nvSpPr>
      <dsp:spPr>
        <a:xfrm>
          <a:off x="0" y="2723872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2723872"/>
        <a:ext cx="6290226" cy="907070"/>
      </dsp:txXfrm>
    </dsp:sp>
    <dsp:sp modelId="{050F83B0-632A-4006-A9D8-92C892C74568}">
      <dsp:nvSpPr>
        <dsp:cNvPr id="0" name=""/>
        <dsp:cNvSpPr/>
      </dsp:nvSpPr>
      <dsp:spPr>
        <a:xfrm>
          <a:off x="0" y="3630943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304195"/>
                <a:satOff val="7514"/>
                <a:lumOff val="941"/>
                <a:alphaOff val="0"/>
                <a:shade val="88000"/>
                <a:lumMod val="88000"/>
              </a:schemeClr>
              <a:schemeClr val="accent2">
                <a:hueOff val="3304195"/>
                <a:satOff val="7514"/>
                <a:lumOff val="941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304195"/>
              <a:satOff val="7514"/>
              <a:lumOff val="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7D655-D239-48A4-AA0C-37180E877308}">
      <dsp:nvSpPr>
        <dsp:cNvPr id="0" name=""/>
        <dsp:cNvSpPr/>
      </dsp:nvSpPr>
      <dsp:spPr>
        <a:xfrm>
          <a:off x="0" y="3630943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3630943"/>
        <a:ext cx="6290226" cy="907070"/>
      </dsp:txXfrm>
    </dsp:sp>
    <dsp:sp modelId="{AFF8C413-E660-4196-9EFE-80893888EA15}">
      <dsp:nvSpPr>
        <dsp:cNvPr id="0" name=""/>
        <dsp:cNvSpPr/>
      </dsp:nvSpPr>
      <dsp:spPr>
        <a:xfrm>
          <a:off x="0" y="4538014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4130244"/>
                <a:satOff val="9393"/>
                <a:lumOff val="1176"/>
                <a:alphaOff val="0"/>
                <a:shade val="88000"/>
                <a:lumMod val="88000"/>
              </a:schemeClr>
              <a:schemeClr val="accent2">
                <a:hueOff val="4130244"/>
                <a:satOff val="9393"/>
                <a:lumOff val="117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4130244"/>
              <a:satOff val="9393"/>
              <a:lumOff val="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71F62A-667D-482A-B374-2C7CFDAD127D}">
      <dsp:nvSpPr>
        <dsp:cNvPr id="0" name=""/>
        <dsp:cNvSpPr/>
      </dsp:nvSpPr>
      <dsp:spPr>
        <a:xfrm>
          <a:off x="0" y="4538014"/>
          <a:ext cx="6290226" cy="90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0" y="4538014"/>
        <a:ext cx="6290226" cy="907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108B9-7B00-4817-A192-F2F7ACAEB6BE}">
      <dsp:nvSpPr>
        <dsp:cNvPr id="0" name=""/>
        <dsp:cNvSpPr/>
      </dsp:nvSpPr>
      <dsp:spPr>
        <a:xfrm>
          <a:off x="0" y="665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427AEB-6A77-4865-85DA-2FC5A29E1170}">
      <dsp:nvSpPr>
        <dsp:cNvPr id="0" name=""/>
        <dsp:cNvSpPr/>
      </dsp:nvSpPr>
      <dsp:spPr>
        <a:xfrm>
          <a:off x="0" y="665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No one should need to leave their home in order to feel safe and supported.</a:t>
          </a:r>
          <a:endParaRPr lang="en-US" sz="1700" kern="1200" dirty="0"/>
        </a:p>
      </dsp:txBody>
      <dsp:txXfrm>
        <a:off x="0" y="665"/>
        <a:ext cx="6290226" cy="1089282"/>
      </dsp:txXfrm>
    </dsp:sp>
    <dsp:sp modelId="{28F57ED2-CFCF-4E66-8934-7866168D061A}">
      <dsp:nvSpPr>
        <dsp:cNvPr id="0" name=""/>
        <dsp:cNvSpPr/>
      </dsp:nvSpPr>
      <dsp:spPr>
        <a:xfrm>
          <a:off x="0" y="1089948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1032561"/>
                <a:satOff val="2348"/>
                <a:lumOff val="294"/>
                <a:alphaOff val="0"/>
                <a:shade val="88000"/>
                <a:lumMod val="88000"/>
              </a:schemeClr>
              <a:schemeClr val="accent2">
                <a:hueOff val="1032561"/>
                <a:satOff val="2348"/>
                <a:lumOff val="294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032561"/>
              <a:satOff val="2348"/>
              <a:lumOff val="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3729B-33A7-4A20-B852-17C8458C4889}">
      <dsp:nvSpPr>
        <dsp:cNvPr id="0" name=""/>
        <dsp:cNvSpPr/>
      </dsp:nvSpPr>
      <dsp:spPr>
        <a:xfrm>
          <a:off x="0" y="1089948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LGBTQ people are the opposite of a priority for our current government.</a:t>
          </a:r>
          <a:endParaRPr lang="en-US" sz="1700" kern="1200" dirty="0"/>
        </a:p>
      </dsp:txBody>
      <dsp:txXfrm>
        <a:off x="0" y="1089948"/>
        <a:ext cx="6290226" cy="1089282"/>
      </dsp:txXfrm>
    </dsp:sp>
    <dsp:sp modelId="{90734801-5AC8-4C93-806C-2410F2A77B28}">
      <dsp:nvSpPr>
        <dsp:cNvPr id="0" name=""/>
        <dsp:cNvSpPr/>
      </dsp:nvSpPr>
      <dsp:spPr>
        <a:xfrm>
          <a:off x="0" y="2179231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2065122"/>
                <a:satOff val="4697"/>
                <a:lumOff val="588"/>
                <a:alphaOff val="0"/>
                <a:shade val="88000"/>
                <a:lumMod val="88000"/>
              </a:schemeClr>
              <a:schemeClr val="accent2">
                <a:hueOff val="2065122"/>
                <a:satOff val="4697"/>
                <a:lumOff val="58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065122"/>
              <a:satOff val="4697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22B04-35D9-43D1-9AD9-E091A7FAAAA5}">
      <dsp:nvSpPr>
        <dsp:cNvPr id="0" name=""/>
        <dsp:cNvSpPr/>
      </dsp:nvSpPr>
      <dsp:spPr>
        <a:xfrm>
          <a:off x="0" y="2179231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Prioritizing: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0" i="0" kern="1200" dirty="0"/>
            <a:t>New funding partnerships</a:t>
          </a:r>
          <a:endParaRPr lang="en-US" sz="1700" kern="1200" dirty="0"/>
        </a:p>
      </dsp:txBody>
      <dsp:txXfrm>
        <a:off x="0" y="2179231"/>
        <a:ext cx="6290226" cy="1089282"/>
      </dsp:txXfrm>
    </dsp:sp>
    <dsp:sp modelId="{7893B2A9-A188-4DA3-9642-FA58BB208719}">
      <dsp:nvSpPr>
        <dsp:cNvPr id="0" name=""/>
        <dsp:cNvSpPr/>
      </dsp:nvSpPr>
      <dsp:spPr>
        <a:xfrm>
          <a:off x="0" y="3268513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3097683"/>
                <a:satOff val="7045"/>
                <a:lumOff val="882"/>
                <a:alphaOff val="0"/>
                <a:shade val="88000"/>
                <a:lumMod val="88000"/>
              </a:schemeClr>
              <a:schemeClr val="accent2">
                <a:hueOff val="3097683"/>
                <a:satOff val="7045"/>
                <a:lumOff val="882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097683"/>
              <a:satOff val="7045"/>
              <a:lumOff val="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7109A-8962-4C51-BE64-56D92A53B87F}">
      <dsp:nvSpPr>
        <dsp:cNvPr id="0" name=""/>
        <dsp:cNvSpPr/>
      </dsp:nvSpPr>
      <dsp:spPr>
        <a:xfrm>
          <a:off x="0" y="3268513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Capitalizing on LGBTQ rights as political and consumer issue</a:t>
          </a:r>
          <a:br>
            <a:rPr lang="en-US" sz="1700" kern="1200" dirty="0"/>
          </a:br>
          <a:r>
            <a:rPr lang="en-US" sz="1700" b="0" i="0" kern="1200" dirty="0" err="1"/>
            <a:t>altView</a:t>
          </a:r>
          <a:r>
            <a:rPr lang="en-US" sz="1700" b="0" i="0" kern="1200" dirty="0"/>
            <a:t> continues its work to share resources with parents and connect</a:t>
          </a:r>
          <a:br>
            <a:rPr lang="en-US" sz="1700" kern="1200" dirty="0"/>
          </a:br>
          <a:r>
            <a:rPr lang="en-US" sz="1700" b="0" i="0" kern="1200" dirty="0"/>
            <a:t>young people to supports</a:t>
          </a:r>
          <a:endParaRPr lang="en-US" sz="1700" kern="1200" dirty="0"/>
        </a:p>
      </dsp:txBody>
      <dsp:txXfrm>
        <a:off x="0" y="3268513"/>
        <a:ext cx="6290226" cy="1089282"/>
      </dsp:txXfrm>
    </dsp:sp>
    <dsp:sp modelId="{050F83B0-632A-4006-A9D8-92C892C74568}">
      <dsp:nvSpPr>
        <dsp:cNvPr id="0" name=""/>
        <dsp:cNvSpPr/>
      </dsp:nvSpPr>
      <dsp:spPr>
        <a:xfrm>
          <a:off x="0" y="4357796"/>
          <a:ext cx="6290226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2">
                <a:hueOff val="4130244"/>
                <a:satOff val="9393"/>
                <a:lumOff val="1176"/>
                <a:alphaOff val="0"/>
                <a:shade val="88000"/>
                <a:lumMod val="88000"/>
              </a:schemeClr>
              <a:schemeClr val="accent2">
                <a:hueOff val="4130244"/>
                <a:satOff val="9393"/>
                <a:lumOff val="117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4130244"/>
              <a:satOff val="9393"/>
              <a:lumOff val="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7D655-D239-48A4-AA0C-37180E877308}">
      <dsp:nvSpPr>
        <dsp:cNvPr id="0" name=""/>
        <dsp:cNvSpPr/>
      </dsp:nvSpPr>
      <dsp:spPr>
        <a:xfrm>
          <a:off x="0" y="4357796"/>
          <a:ext cx="6290226" cy="108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Helping anyone have an easier go of it than I did is worth it</a:t>
          </a:r>
          <a:endParaRPr lang="en-US" sz="1700" kern="1200" dirty="0"/>
        </a:p>
      </dsp:txBody>
      <dsp:txXfrm>
        <a:off x="0" y="4357796"/>
        <a:ext cx="6290226" cy="10892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80B3E-12CA-40E5-BD5F-2BA3D945278A}">
      <dsp:nvSpPr>
        <dsp:cNvPr id="0" name=""/>
        <dsp:cNvSpPr/>
      </dsp:nvSpPr>
      <dsp:spPr>
        <a:xfrm>
          <a:off x="0" y="4256"/>
          <a:ext cx="6290226" cy="9065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95446-519A-47C6-A1CB-F86DE0BADDB1}">
      <dsp:nvSpPr>
        <dsp:cNvPr id="0" name=""/>
        <dsp:cNvSpPr/>
      </dsp:nvSpPr>
      <dsp:spPr>
        <a:xfrm>
          <a:off x="274227" y="208227"/>
          <a:ext cx="498596" cy="4985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1EACA-957B-4C75-8BAB-D84E70EFB271}">
      <dsp:nvSpPr>
        <dsp:cNvPr id="0" name=""/>
        <dsp:cNvSpPr/>
      </dsp:nvSpPr>
      <dsp:spPr>
        <a:xfrm>
          <a:off x="1047052" y="4256"/>
          <a:ext cx="5243173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Leadership and Retention</a:t>
          </a:r>
        </a:p>
      </dsp:txBody>
      <dsp:txXfrm>
        <a:off x="1047052" y="4256"/>
        <a:ext cx="5243173" cy="906538"/>
      </dsp:txXfrm>
    </dsp:sp>
    <dsp:sp modelId="{0A694724-F4BA-4FCC-81E3-40D38EC58BA9}">
      <dsp:nvSpPr>
        <dsp:cNvPr id="0" name=""/>
        <dsp:cNvSpPr/>
      </dsp:nvSpPr>
      <dsp:spPr>
        <a:xfrm>
          <a:off x="0" y="1137429"/>
          <a:ext cx="6290226" cy="906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19F07-5B8A-44C5-B789-52CAC5661BFF}">
      <dsp:nvSpPr>
        <dsp:cNvPr id="0" name=""/>
        <dsp:cNvSpPr/>
      </dsp:nvSpPr>
      <dsp:spPr>
        <a:xfrm>
          <a:off x="274227" y="1341400"/>
          <a:ext cx="498596" cy="4985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78765-085D-423B-B320-7BFC96843934}">
      <dsp:nvSpPr>
        <dsp:cNvPr id="0" name=""/>
        <dsp:cNvSpPr/>
      </dsp:nvSpPr>
      <dsp:spPr>
        <a:xfrm>
          <a:off x="1047052" y="1137429"/>
          <a:ext cx="5243173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training</a:t>
          </a:r>
        </a:p>
      </dsp:txBody>
      <dsp:txXfrm>
        <a:off x="1047052" y="1137429"/>
        <a:ext cx="5243173" cy="906538"/>
      </dsp:txXfrm>
    </dsp:sp>
    <dsp:sp modelId="{91C0CBFD-3586-4648-AEE0-5CE346C1329E}">
      <dsp:nvSpPr>
        <dsp:cNvPr id="0" name=""/>
        <dsp:cNvSpPr/>
      </dsp:nvSpPr>
      <dsp:spPr>
        <a:xfrm>
          <a:off x="0" y="2270603"/>
          <a:ext cx="6290226" cy="9065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9418-606D-44DB-AFC3-642EA95DF96D}">
      <dsp:nvSpPr>
        <dsp:cNvPr id="0" name=""/>
        <dsp:cNvSpPr/>
      </dsp:nvSpPr>
      <dsp:spPr>
        <a:xfrm>
          <a:off x="274227" y="2474574"/>
          <a:ext cx="498596" cy="4985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4D83-F981-4C85-833A-82C8F5397A3A}">
      <dsp:nvSpPr>
        <dsp:cNvPr id="0" name=""/>
        <dsp:cNvSpPr/>
      </dsp:nvSpPr>
      <dsp:spPr>
        <a:xfrm>
          <a:off x="1047052" y="2270603"/>
          <a:ext cx="5243173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Developing our website and history</a:t>
          </a:r>
        </a:p>
      </dsp:txBody>
      <dsp:txXfrm>
        <a:off x="1047052" y="2270603"/>
        <a:ext cx="5243173" cy="906538"/>
      </dsp:txXfrm>
    </dsp:sp>
    <dsp:sp modelId="{D7E4A711-2A4D-4978-B556-F0EE1BACAE71}">
      <dsp:nvSpPr>
        <dsp:cNvPr id="0" name=""/>
        <dsp:cNvSpPr/>
      </dsp:nvSpPr>
      <dsp:spPr>
        <a:xfrm>
          <a:off x="0" y="3403776"/>
          <a:ext cx="6290226" cy="9065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4F24E-AE97-43AD-9AA3-61594A3E2E53}">
      <dsp:nvSpPr>
        <dsp:cNvPr id="0" name=""/>
        <dsp:cNvSpPr/>
      </dsp:nvSpPr>
      <dsp:spPr>
        <a:xfrm>
          <a:off x="274227" y="3607747"/>
          <a:ext cx="498596" cy="4985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600CE-9DF2-4A01-8073-A4AB82302F73}">
      <dsp:nvSpPr>
        <dsp:cNvPr id="0" name=""/>
        <dsp:cNvSpPr/>
      </dsp:nvSpPr>
      <dsp:spPr>
        <a:xfrm>
          <a:off x="1047052" y="3403776"/>
          <a:ext cx="5243173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Focusing on cooperation and communication withing the organization</a:t>
          </a:r>
        </a:p>
      </dsp:txBody>
      <dsp:txXfrm>
        <a:off x="1047052" y="3403776"/>
        <a:ext cx="5243173" cy="906538"/>
      </dsp:txXfrm>
    </dsp:sp>
    <dsp:sp modelId="{2A773DE0-00E0-42D6-AF39-44927A4BFCE5}">
      <dsp:nvSpPr>
        <dsp:cNvPr id="0" name=""/>
        <dsp:cNvSpPr/>
      </dsp:nvSpPr>
      <dsp:spPr>
        <a:xfrm>
          <a:off x="0" y="4536950"/>
          <a:ext cx="6290226" cy="9065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C1EC1-C574-47F7-B7D0-4C159BE6D56A}">
      <dsp:nvSpPr>
        <dsp:cNvPr id="0" name=""/>
        <dsp:cNvSpPr/>
      </dsp:nvSpPr>
      <dsp:spPr>
        <a:xfrm>
          <a:off x="274227" y="4740921"/>
          <a:ext cx="498596" cy="4985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5439B-08D9-459D-B154-69EC2F5E2E31}">
      <dsp:nvSpPr>
        <dsp:cNvPr id="0" name=""/>
        <dsp:cNvSpPr/>
      </dsp:nvSpPr>
      <dsp:spPr>
        <a:xfrm>
          <a:off x="1047052" y="4536950"/>
          <a:ext cx="5243173" cy="90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42" tIns="95942" rIns="95942" bIns="9594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Fundraising and working on sustainability</a:t>
          </a:r>
        </a:p>
      </dsp:txBody>
      <dsp:txXfrm>
        <a:off x="1047052" y="4536950"/>
        <a:ext cx="5243173" cy="906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785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409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640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9571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411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67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647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1794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993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170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3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116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11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8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2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159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FC83-1316-4C27-BF7B-970F7C399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Altview</a:t>
            </a:r>
            <a:r>
              <a:rPr lang="en-US" dirty="0"/>
              <a:t> Foundation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3BAAC-97B7-445A-9DAA-C12D55B46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President’s Report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DE975-D950-47E6-9630-461128E990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8" y="1389455"/>
            <a:ext cx="2756990" cy="23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FC83-1316-4C27-BF7B-970F7C399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Altview</a:t>
            </a:r>
            <a:r>
              <a:rPr lang="en-US" dirty="0"/>
              <a:t> Foundation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3BAAC-97B7-445A-9DAA-C12D55B46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Treasurer’s Report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DE975-D950-47E6-9630-461128E990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3" y="748129"/>
            <a:ext cx="2756990" cy="239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6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AB67-8FA4-4D88-7B01-2738B401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Basics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5F97-EC07-6715-44E1-39916D7E30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Book Antiqua" panose="02040602050305030304" pitchFamily="18" charset="0"/>
              </a:rPr>
              <a:t>Opening balance (March 2021): $</a:t>
            </a:r>
            <a:r>
              <a:rPr lang="en-CA" sz="2000" i="0" u="none" strike="noStrike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35 672.32</a:t>
            </a:r>
            <a:endParaRPr lang="en-C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CA" sz="2000" dirty="0">
                <a:solidFill>
                  <a:schemeClr val="tx1"/>
                </a:solidFill>
                <a:latin typeface="Book Antiqua" panose="02040602050305030304" pitchFamily="18" charset="0"/>
              </a:rPr>
              <a:t>Closing balance(February 2022): $26 786.85</a:t>
            </a: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CA" sz="2000" dirty="0">
                <a:solidFill>
                  <a:schemeClr val="tx1"/>
                </a:solidFill>
                <a:latin typeface="Book Antiqua" panose="02040602050305030304" pitchFamily="18" charset="0"/>
              </a:rPr>
              <a:t>Total Revenue: $171 417</a:t>
            </a:r>
          </a:p>
          <a:p>
            <a:r>
              <a:rPr lang="en-CA" sz="2000" dirty="0">
                <a:solidFill>
                  <a:schemeClr val="tx1"/>
                </a:solidFill>
                <a:latin typeface="Book Antiqua" panose="02040602050305030304" pitchFamily="18" charset="0"/>
              </a:rPr>
              <a:t>Total Expenses: </a:t>
            </a:r>
            <a:r>
              <a:rPr lang="en-CA" sz="2000" i="0" u="none" strike="noStrike" dirty="0"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$180 527</a:t>
            </a:r>
            <a:endParaRPr lang="en-C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CA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CA" sz="2000" dirty="0">
                <a:solidFill>
                  <a:schemeClr val="tx1"/>
                </a:solidFill>
                <a:latin typeface="Book Antiqua" panose="02040602050305030304" pitchFamily="18" charset="0"/>
              </a:rPr>
              <a:t>Total Liability and Equity: $31 315.25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33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50EF-F2E1-E3BD-FFBA-50B5515C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F318-A263-0CE6-8E74-B57C2CAA53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Family Community Services in Strathcona County gave us our operating funding for $124 000 and our mental health capacity funding of $17 380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 split funding With the Edmonton Two spirit society from the Edmonton community foundation to provide our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idiginous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community liaison worker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 returned $3404 to the Anti-Racism community grant in funds not used from last year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 got $1500 from the Municipal Opera and totalled $6940 in Donations</a:t>
            </a:r>
          </a:p>
        </p:txBody>
      </p:sp>
    </p:spTree>
    <p:extLst>
      <p:ext uri="{BB962C8B-B14F-4D97-AF65-F5344CB8AC3E}">
        <p14:creationId xmlns:p14="http://schemas.microsoft.com/office/powerpoint/2010/main" val="426303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07E5-F46D-AB2F-2867-A8DE3F81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BC7FF-BF5B-A7BB-A204-E6B0ADFA31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Our greatest expense was still our staffing this year, as our staff continue to excel at providing our programing and are our biggest asset, we spent $154 376 on staffing which was 114% of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Our IT/ web development costs were unpredictable $3613 about 120% of our budget.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Training, traveling, program expenses, and print and marketing were all under budget. </a:t>
            </a:r>
          </a:p>
        </p:txBody>
      </p:sp>
    </p:spTree>
    <p:extLst>
      <p:ext uri="{BB962C8B-B14F-4D97-AF65-F5344CB8AC3E}">
        <p14:creationId xmlns:p14="http://schemas.microsoft.com/office/powerpoint/2010/main" val="311205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A760-F959-4D6A-03A9-E8EDFF96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Coming Year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B369B-5685-6FE2-300F-A3357B1AF7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More fundraising!!!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0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ED8B-E57C-42FF-8E15-C1575B2A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987287"/>
            <a:ext cx="3548269" cy="4697896"/>
          </a:xfrm>
        </p:spPr>
        <p:txBody>
          <a:bodyPr>
            <a:normAutofit/>
          </a:bodyPr>
          <a:lstStyle/>
          <a:p>
            <a:r>
              <a:rPr lang="en-US" sz="3600"/>
              <a:t>The Altview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B26A-9E70-4864-9721-B9B91D61C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17" y="31376"/>
            <a:ext cx="7315200" cy="6364941"/>
          </a:xfrm>
        </p:spPr>
        <p:txBody>
          <a:bodyPr anchor="ctr">
            <a:norm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year our organization is 14 years old, we started as a youth group that met at the Sherwood Park United Church, and now are an organization providing services to communities as north as Fort MacKay and as south as Lethbridge, with 5 staff.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Mission- 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To build diverse pro-queer and pro-trans communities in Alberta through advocacy, education, empowerment, collaboration, and the arts.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Vision- 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Queer and trans people, and those who have relationships with them, live without fear in a society where they are included, recognized, and celebrated.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Core Values:</a:t>
            </a:r>
          </a:p>
          <a:p>
            <a:pPr lvl="1"/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and include everyone regardless of identity and orientation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that no one should have to leave their community to feel supported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100" dirty="0" err="1">
                <a:latin typeface="Arial" panose="020B0604020202020204" pitchFamily="34" charset="0"/>
                <a:cs typeface="Arial" panose="020B0604020202020204" pitchFamily="34" charset="0"/>
              </a:rPr>
              <a:t>intersectionally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aware and challenge privilege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genuinely and respectfully in the spirit of collaboration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CA" sz="1100" b="1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 by example, working fearlessly and joyfully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170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AB3C-DC39-48A8-B154-DB92048D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Stephanie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D58026-048D-4BB7-9B06-A6178D782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066009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81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CC37-1017-4E92-9B3E-5F7300BC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2021-2022 Board Members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B9DBE3-E052-4A2A-BF02-12261B0420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571234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14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A2F5-5FBC-4641-99D2-531BCC01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084" y="764373"/>
            <a:ext cx="9569116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The Board’s goals for 2020-2021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931A-F3D8-44F2-9855-54F85FD2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102" y="1969737"/>
            <a:ext cx="7796540" cy="6787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Looking at the Strategic plan: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EB8D82-569C-4CDC-A688-3AAAE75CA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97676"/>
              </p:ext>
            </p:extLst>
          </p:nvPr>
        </p:nvGraphicFramePr>
        <p:xfrm>
          <a:off x="2390345" y="2355337"/>
          <a:ext cx="8128000" cy="373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04">
                  <a:extLst>
                    <a:ext uri="{9D8B030D-6E8A-4147-A177-3AD203B41FA5}">
                      <a16:colId xmlns:a16="http://schemas.microsoft.com/office/drawing/2014/main" val="3590516576"/>
                    </a:ext>
                  </a:extLst>
                </a:gridCol>
                <a:gridCol w="5217296">
                  <a:extLst>
                    <a:ext uri="{9D8B030D-6E8A-4147-A177-3AD203B41FA5}">
                      <a16:colId xmlns:a16="http://schemas.microsoft.com/office/drawing/2014/main" val="2459277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Accomplishments of 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Board Goals from the beginning of the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47418"/>
                  </a:ext>
                </a:extLst>
              </a:tr>
              <a:tr h="263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Andrea represented the board to work on the Pride Survey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BE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 with the pandemic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441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Hiring Gabe to work as a indigenous Community Liaison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Staff with Grants and program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aquisiton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168946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Expanding our media empire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93391"/>
                  </a:ext>
                </a:extLst>
              </a:tr>
              <a:tr h="494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BE1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222182"/>
                  </a:ext>
                </a:extLst>
              </a:tr>
              <a:tr h="123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057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Board development and expansion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6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2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3751-9D26-423A-9CA0-FF8978BC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58" y="808056"/>
            <a:ext cx="8610600" cy="1293028"/>
          </a:xfrm>
        </p:spPr>
        <p:txBody>
          <a:bodyPr/>
          <a:lstStyle/>
          <a:p>
            <a:r>
              <a:rPr lang="en-US" dirty="0"/>
              <a:t>Success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9DC0-917D-4357-B5C5-605010DB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676" y="1482811"/>
            <a:ext cx="8572463" cy="456713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Challenge- The Pandemic/ Burn out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Challenge- Board leadership and delegation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Challenge- Board Retention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Challenge-Funding and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supporting staff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Refocusing Board Priorities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5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AB3C-DC39-48A8-B154-DB92048D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Elise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D58026-048D-4BB7-9B06-A6178D782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850464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10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AB3C-DC39-48A8-B154-DB92048D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Elise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D58026-048D-4BB7-9B06-A6178D782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04775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66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329E-3B47-4547-8816-D72BFCA6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4">
                    <a:lumMod val="50000"/>
                  </a:schemeClr>
                </a:solidFill>
              </a:rPr>
              <a:t>Commitments for this year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C57AAB-313E-419B-B18F-E0E8378A0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59281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96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657</TotalTime>
  <Words>678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Impact</vt:lpstr>
      <vt:lpstr>Main Event</vt:lpstr>
      <vt:lpstr>The Altview Foundation</vt:lpstr>
      <vt:lpstr>The Altview Foundation</vt:lpstr>
      <vt:lpstr>Stephanie</vt:lpstr>
      <vt:lpstr>2021-2022 Board Members</vt:lpstr>
      <vt:lpstr>The Board’s goals for 2020-2021</vt:lpstr>
      <vt:lpstr>Success and Challenges</vt:lpstr>
      <vt:lpstr>Elise  </vt:lpstr>
      <vt:lpstr>Elise  </vt:lpstr>
      <vt:lpstr>Commitments for this year</vt:lpstr>
      <vt:lpstr>The Altview Foundation</vt:lpstr>
      <vt:lpstr>Financial Basics</vt:lpstr>
      <vt:lpstr>Funding</vt:lpstr>
      <vt:lpstr>Expenses</vt:lpstr>
      <vt:lpstr>The Coming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Altview Foundation</dc:title>
  <dc:creator>Stephanie Daly</dc:creator>
  <cp:lastModifiedBy>Stephanie Daly</cp:lastModifiedBy>
  <cp:revision>45</cp:revision>
  <dcterms:created xsi:type="dcterms:W3CDTF">2020-04-18T22:22:11Z</dcterms:created>
  <dcterms:modified xsi:type="dcterms:W3CDTF">2023-04-04T02:32:42Z</dcterms:modified>
</cp:coreProperties>
</file>